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notesSlides/notesSlide13.xml" ContentType="application/vnd.openxmlformats-officedocument.presentationml.notesSlide+xml"/>
  <Override PartName="/ppt/slides/slide13.xml" ContentType="application/vnd.openxmlformats-officedocument.presentationml.slide+xml"/>
  <Override PartName="/ppt/notesSlides/notesSlide14.xml" ContentType="application/vnd.openxmlformats-officedocument.presentationml.notesSlide+xml"/>
  <Override PartName="/ppt/slides/slide14.xml" ContentType="application/vnd.openxmlformats-officedocument.presentationml.slide+xml"/>
  <Override PartName="/ppt/notesSlides/notesSlide15.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Slides/notesSlide26.xml" ContentType="application/vnd.openxmlformats-officedocument.presentationml.notesSlide+xml"/>
  <Override PartName="/ppt/slides/slide26.xml" ContentType="application/vnd.openxmlformats-officedocument.presentationml.slide+xml"/>
  <Override PartName="/ppt/notesSlides/notesSlide27.xml" ContentType="application/vnd.openxmlformats-officedocument.presentationml.notesSlide+xml"/>
  <Override PartName="/ppt/slides/slide27.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3"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p:notesSz cx="6857895" cy="9143861"/>
  <p:custShowLst>
    <p:custShow name="Custom Show 1" id="0">
      <p:sldLst>
        <p:sld r:id="rId4"/>
        <p:sld r:id="rId6"/>
        <p:sld r:id="rId8"/>
        <p:sld r:id="rId9"/>
        <p:sld r:id="rId13"/>
      </p:sldLst>
    </p:custShow>
  </p:custShowLst>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autoAdjust="0"/>
  </p:normalViewPr>
  <p:slideViewPr>
    <p:cSldViewPr snapToGrid="0">
      <p:cViewPr>
        <p:scale>
          <a:sx n="127" d="100"/>
          <a:sy n="127" d="100"/>
        </p:scale>
        <p:origin x="0" y="0"/>
      </p:cViewPr>
      <p:guideLst>
        <p:guide orient="horz" pos="608"/>
        <p:guide orient="horz" pos="872"/>
        <p:guide pos="144"/>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 name="对象"/>
          <p:cNvSpPr>
            <a:spLocks noGrp="1" noChangeAspect="1"/>
          </p:cNvSpPr>
          <p:nvPr>
            <p:ph type="sldImg" idx="2"/>
          </p:nvPr>
        </p:nvSpPr>
        <p:spPr>
          <a:xfrm rot="0">
            <a:off x="381299" y="685800"/>
            <a:ext cx="6096075"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
        <p:nvSpPr>
          <p:cNvPr id="10"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pPr marL="457200" indent="-298450" algn="l">
              <a:lnSpc>
                <a:spcPct val="100000"/>
              </a:lnSpc>
              <a:spcBef>
                <a:spcPts val="0"/>
              </a:spcBef>
              <a:spcAft>
                <a:spcPts val="0"/>
              </a:spcAft>
              <a:buClr>
                <a:srgbClr val="000000"/>
              </a:buClr>
              <a:buSzPts val="1100"/>
              <a:buFont typeface="Arial" pitchFamily="0" charset="0"/>
              <a:buChar char="●"/>
            </a:pPr>
            <a:endParaRPr lang="zh-CN" altLang="en-US" sz="1100" b="0" i="0" u="none" strike="noStrike" cap="none">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024843523"/>
      </p:ext>
    </p:extLst>
  </p:cSld>
  <p:clrMap bg1="lt1" tx1="dk1" bg2="lt2" tx2="dk2" accent1="accent1" accent2="accent2" accent3="accent3" accent4="accent4" accent5="accent5" accent6="accent6" hlink="hlink" folHlink="folHlink"/>
  <p:hf sldNum="1"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39" name="对象"/>
          <p:cNvSpPr>
            <a:spLocks noGrp="1" noChangeAspect="1"/>
          </p:cNvSpPr>
          <p:nvPr>
            <p:ph type="sldImg"/>
          </p:nvPr>
        </p:nvSpPr>
        <p:spPr>
          <a:xfrm rot="0">
            <a:off x="533400" y="763588"/>
            <a:ext cx="6704013" cy="3771900"/>
          </a:xfrm>
          <a:prstGeom prst="rect"/>
          <a:noFill/>
          <a:ln w="12700" cmpd="sng" cap="flat">
            <a:noFill/>
            <a:prstDash val="solid"/>
            <a:miter/>
          </a:ln>
        </p:spPr>
      </p:sp>
      <p:sp>
        <p:nvSpPr>
          <p:cNvPr id="40"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1"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ct val="100000"/>
              </a:lnSpc>
              <a:spcBef>
                <a:spcPts val="0"/>
              </a:spcBef>
              <a:spcAft>
                <a:spcPts val="0"/>
              </a:spcAft>
              <a:buNone/>
            </a:pPr>
            <a:fld id="{CAD2D6BD-DE1B-4B5F-8B41-2702339687B9}" type="slidenum">
              <a:rPr lang="en-US" altLang="zh-CN"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rPr>
              <a:t>1</a:t>
            </a:fld>
            <a:endParaRPr lang="zh-CN" altLang="en-US"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528924056"/>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3"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4"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260647037"/>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9"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10"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719456952"/>
      </p:ext>
    </p:extLst>
  </p:cSld>
  <p:clrMapOvr>
    <a:masterClrMapping/>
  </p:clrMapOvr>
</p:notes>
</file>

<file path=ppt/notesSlides/notesSlide1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5"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16"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53382372"/>
      </p:ext>
    </p:extLst>
  </p:cSld>
  <p:clrMapOvr>
    <a:masterClrMapping/>
  </p:clrMapOvr>
</p:notes>
</file>

<file path=ppt/notesSlides/notesSlide13.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1"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22"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772592365"/>
      </p:ext>
    </p:extLst>
  </p:cSld>
  <p:clrMapOvr>
    <a:masterClrMapping/>
  </p:clrMapOvr>
</p:notes>
</file>

<file path=ppt/notesSlides/notesSlide1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7"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28"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629547733"/>
      </p:ext>
    </p:extLst>
  </p:cSld>
  <p:clrMapOvr>
    <a:masterClrMapping/>
  </p:clrMapOvr>
</p:notes>
</file>

<file path=ppt/notesSlides/notesSlide15.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3"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34"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603794229"/>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5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310396128"/>
      </p:ext>
    </p:extLst>
  </p:cSld>
  <p:clrMapOvr>
    <a:masterClrMapping/>
  </p:clrMapOvr>
</p:notes>
</file>

<file path=ppt/notesSlides/notesSlide26.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8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8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054842574"/>
      </p:ext>
    </p:extLst>
  </p:cSld>
  <p:clrMapOvr>
    <a:masterClrMapping/>
  </p:clrMapOvr>
</p:notes>
</file>

<file path=ppt/notesSlides/notesSlide27.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97" name="对象"/>
          <p:cNvSpPr>
            <a:spLocks noGrp="1" noChangeAspect="1"/>
          </p:cNvSpPr>
          <p:nvPr>
            <p:ph type="sldImg"/>
          </p:nvPr>
        </p:nvSpPr>
        <p:spPr>
          <a:xfrm rot="0">
            <a:off x="381000" y="685800"/>
            <a:ext cx="6096000" cy="3429000"/>
          </a:xfrm>
          <a:prstGeom prst="rect"/>
          <a:noFill/>
          <a:ln w="12700" cmpd="sng" cap="flat">
            <a:noFill/>
            <a:prstDash val="solid"/>
            <a:miter/>
          </a:ln>
        </p:spPr>
      </p:sp>
      <p:sp>
        <p:nvSpPr>
          <p:cNvPr id="198"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pPr marL="0" indent="0"/>
            <a:r>
              <a:rPr lang="en-US" altLang="zh-CN" b="1" spc="-5">
                <a:solidFill>
                  <a:srgbClr val="223366"/>
                </a:solidFill>
              </a:rPr>
              <a:t>Thank You !!</a:t>
            </a:r>
            <a:endParaRPr lang="zh-CN" altLang="en-US" sz="1100" b="1" spc="-5">
              <a:solidFill>
                <a:srgbClr val="223366"/>
              </a:solidFill>
            </a:endParaRPr>
          </a:p>
        </p:txBody>
      </p:sp>
    </p:spTree>
    <p:extLst>
      <p:ext uri="{BB962C8B-B14F-4D97-AF65-F5344CB8AC3E}">
        <p14:creationId xmlns:p14="http://schemas.microsoft.com/office/powerpoint/2010/main" val="1695339475"/>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1"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2"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393141441"/>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112125938"/>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1"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72"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656626771"/>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7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361884951"/>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1"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82"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307822170"/>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7"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88"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594438428"/>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3"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94"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63718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showMasterSp="0" type="title" preserve="1">
  <p:cSld name="标题幻灯片">
    <p:bg>
      <p:bgPr>
        <a:solidFill>
          <a:srgbClr val="FFFFFF"/>
        </a:solidFill>
      </p:bgPr>
    </p:bg>
    <p:spTree>
      <p:nvGrpSpPr>
        <p:cNvPr id="1" name=""/>
        <p:cNvGrpSpPr/>
        <p:nvPr/>
      </p:nvGrpSpPr>
      <p:grpSpPr>
        <a:xfrm>
          <a:off x="0" y="0"/>
          <a:ext cx="0" cy="0"/>
          <a:chOff x="0" y="0"/>
          <a:chExt cx="0" cy="0"/>
        </a:xfrm>
      </p:grpSpPr>
      <p:sp>
        <p:nvSpPr>
          <p:cNvPr id="22" name="矩形"/>
          <p:cNvSpPr>
            <a:spLocks/>
          </p:cNvSpPr>
          <p:nvPr/>
        </p:nvSpPr>
        <p:spPr>
          <a:xfrm rot="0">
            <a:off x="7283428" y="62784"/>
            <a:ext cx="1109471" cy="584656"/>
          </a:xfrm>
          <a:prstGeom prst="rect"/>
          <a:solidFill>
            <a:schemeClr val="bg1"/>
          </a:solidFill>
          <a:ln w="25400" cmpd="sng" cap="flat">
            <a:noFill/>
            <a:prstDash val="solid"/>
            <a:round/>
          </a:ln>
        </p:spPr>
      </p:sp>
      <p:pic>
        <p:nvPicPr>
          <p:cNvPr id="21" name="图片" descr="A close up of a sign&#10;&#10;Description automatically generated"/>
          <p:cNvPicPr>
            <a:picLocks/>
          </p:cNvPicPr>
          <p:nvPr/>
        </p:nvPicPr>
        <p:blipFill>
          <a:blip xmlns:r="http://schemas.openxmlformats.org/officeDocument/2006/relationships" r:embed="rId2" cstate="print"/>
          <a:stretch>
            <a:fillRect/>
          </a:stretch>
        </p:blipFill>
        <p:spPr>
          <a:xfrm rot="0">
            <a:off x="7799750" y="88917"/>
            <a:ext cx="1233873" cy="412476"/>
          </a:xfrm>
          <a:prstGeom prst="rect"/>
          <a:noFill/>
          <a:ln w="12700" cmpd="sng" cap="flat">
            <a:noFill/>
            <a:prstDash val="solid"/>
            <a:round/>
          </a:ln>
        </p:spPr>
      </p:pic>
      <p:sp>
        <p:nvSpPr>
          <p:cNvPr id="20" name="矩形"/>
          <p:cNvSpPr>
            <a:spLocks/>
          </p:cNvSpPr>
          <p:nvPr/>
        </p:nvSpPr>
        <p:spPr>
          <a:xfrm rot="0">
            <a:off x="7594600" y="82566"/>
            <a:ext cx="165100" cy="412476"/>
          </a:xfrm>
          <a:prstGeom prst="rect"/>
          <a:solidFill>
            <a:srgbClr val="841910"/>
          </a:solidFill>
          <a:ln w="25400" cmpd="sng" cap="flat">
            <a:noFill/>
            <a:prstDash val="solid"/>
            <a:round/>
          </a:ln>
        </p:spPr>
      </p:sp>
      <p:sp>
        <p:nvSpPr>
          <p:cNvPr id="19" name="矩形"/>
          <p:cNvSpPr>
            <a:spLocks/>
          </p:cNvSpPr>
          <p:nvPr/>
        </p:nvSpPr>
        <p:spPr>
          <a:xfrm rot="0">
            <a:off x="7440249" y="82566"/>
            <a:ext cx="103550" cy="412476"/>
          </a:xfrm>
          <a:prstGeom prst="rect"/>
          <a:solidFill>
            <a:srgbClr val="213264"/>
          </a:solidFill>
          <a:ln w="25400" cmpd="sng" cap="flat">
            <a:noFill/>
            <a:prstDash val="solid"/>
            <a:round/>
          </a:ln>
        </p:spPr>
      </p:sp>
      <p:sp>
        <p:nvSpPr>
          <p:cNvPr id="18" name="矩形"/>
          <p:cNvSpPr>
            <a:spLocks/>
          </p:cNvSpPr>
          <p:nvPr/>
        </p:nvSpPr>
        <p:spPr>
          <a:xfrm rot="0">
            <a:off x="0" y="5086350"/>
            <a:ext cx="9144000" cy="69849"/>
          </a:xfrm>
          <a:prstGeom prst="rect"/>
          <a:solidFill>
            <a:srgbClr val="213264"/>
          </a:solidFill>
          <a:ln w="25400" cmpd="sng" cap="flat">
            <a:noFill/>
            <a:prstDash val="solid"/>
            <a:round/>
          </a:ln>
        </p:spPr>
      </p:sp>
      <p:sp>
        <p:nvSpPr>
          <p:cNvPr id="1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16" name="矩形"/>
          <p:cNvSpPr>
            <a:spLocks/>
          </p:cNvSpPr>
          <p:nvPr/>
        </p:nvSpPr>
        <p:spPr>
          <a:xfrm rot="0">
            <a:off x="92480" y="105826"/>
            <a:ext cx="3953740" cy="3581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1" name="文本框"/>
          <p:cNvSpPr>
            <a:spLocks noGrp="1"/>
          </p:cNvSpPr>
          <p:nvPr>
            <p:ph type="ctrTitle"/>
          </p:nvPr>
        </p:nvSpPr>
        <p:spPr>
          <a:xfrm rot="0">
            <a:off x="1143000" y="841374"/>
            <a:ext cx="6858000" cy="1790699"/>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6000" b="0" i="0" u="none" strike="noStrike" kern="0" cap="none" spc="0" baseline="0">
                <a:solidFill>
                  <a:srgbClr val="000000"/>
                </a:solidFill>
                <a:latin typeface="Arial" pitchFamily="0" charset="0"/>
                <a:ea typeface="Arial" pitchFamily="0" charset="0"/>
                <a:cs typeface="Lucida Sans"/>
              </a:rPr>
              <a:t>Click to edit Master title style</a:t>
            </a:r>
            <a:endParaRPr lang="zh-CN" altLang="en-US" sz="6000" b="0" i="0" u="none" strike="noStrike" kern="0" cap="none" spc="0" baseline="0">
              <a:solidFill>
                <a:srgbClr val="000000"/>
              </a:solidFill>
              <a:latin typeface="Arial" pitchFamily="0" charset="0"/>
              <a:ea typeface="Arial" pitchFamily="0" charset="0"/>
              <a:cs typeface="Lucida Sans"/>
            </a:endParaRPr>
          </a:p>
        </p:txBody>
      </p:sp>
      <p:sp>
        <p:nvSpPr>
          <p:cNvPr id="12" name="文本框"/>
          <p:cNvSpPr>
            <a:spLocks noGrp="1"/>
          </p:cNvSpPr>
          <p:nvPr>
            <p:ph type="subTitle" idx="1"/>
          </p:nvPr>
        </p:nvSpPr>
        <p:spPr>
          <a:xfrm rot="0">
            <a:off x="1143000" y="2701925"/>
            <a:ext cx="6858000" cy="1241424"/>
          </a:xfrm>
          <a:prstGeom prst="rect"/>
          <a:noFill/>
          <a:ln w="12700" cmpd="sng" cap="flat">
            <a:noFill/>
            <a:prstDash val="solid"/>
            <a:miter/>
          </a:ln>
        </p:spPr>
        <p:txBody>
          <a:bodyPr vert="horz" wrap="square" lIns="91440" tIns="45720" rIns="91440" bIns="45720" anchor="t"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Click to edit Master subtitle style</a:t>
            </a:r>
            <a:endParaRPr lang="zh-CN" altLang="en-US" sz="2400" b="0" i="0" u="none" strike="noStrike" kern="0" cap="none" spc="0" baseline="0">
              <a:solidFill>
                <a:srgbClr val="000000"/>
              </a:solidFill>
              <a:latin typeface="Arial" pitchFamily="0" charset="0"/>
              <a:ea typeface="Arial" pitchFamily="0" charset="0"/>
              <a:cs typeface="Lucida Sans"/>
            </a:endParaRPr>
          </a:p>
        </p:txBody>
      </p:sp>
      <p:sp>
        <p:nvSpPr>
          <p:cNvPr id="13" name="文本框"/>
          <p:cNvSpPr>
            <a:spLocks noGrp="1"/>
          </p:cNvSpPr>
          <p:nvPr>
            <p:ph type="dt" idx="10"/>
          </p:nvPr>
        </p:nvSpPr>
        <p:spPr>
          <a:xfrm rot="0">
            <a:off x="628650" y="4767263"/>
            <a:ext cx="2057399"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4" name="文本框"/>
          <p:cNvSpPr>
            <a:spLocks noGrp="1"/>
          </p:cNvSpPr>
          <p:nvPr>
            <p:ph type="ftr"/>
          </p:nvPr>
        </p:nvSpPr>
        <p:spPr>
          <a:xfrm rot="0">
            <a:off x="3028950" y="4767263"/>
            <a:ext cx="30861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5" name="文本框"/>
          <p:cNvSpPr>
            <a:spLocks noGrp="1"/>
          </p:cNvSpPr>
          <p:nvPr>
            <p:ph type="sldNum"/>
          </p:nvPr>
        </p:nvSpPr>
        <p:spPr>
          <a:xfrm rot="0">
            <a:off x="6457950" y="4767263"/>
            <a:ext cx="20574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&lt;#&gt;</a:t>
            </a:fld>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990976978"/>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311971334"/>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91878614"/>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49"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48"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7"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46"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5"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4"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43"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42"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502365787"/>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44"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43"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42"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41"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40"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39"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38"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35" name="文本框"/>
          <p:cNvSpPr>
            <a:spLocks xmlns:a="http://schemas.openxmlformats.org/drawingml/2006/main" noGrp="1"/>
          </p:cNvSpPr>
          <p:nvPr>
            <p:ph type="title"/>
          </p:nvPr>
        </p:nvSpPr>
        <p:spPr>
          <a:xfrm xmlns:a="http://schemas.openxmlformats.org/drawingml/2006/main" rot="0">
            <a:off x="311700" y="555600"/>
            <a:ext cx="2808000" cy="755699"/>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b"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sz="2400"/>
          </a:p>
        </p:txBody>
      </p:sp>
      <p:sp>
        <p:nvSpPr>
          <p:cNvPr id="136" name="文本框"/>
          <p:cNvSpPr>
            <a:spLocks xmlns:a="http://schemas.openxmlformats.org/drawingml/2006/main" noGrp="1"/>
          </p:cNvSpPr>
          <p:nvPr>
            <p:ph type="body" idx="1"/>
          </p:nvPr>
        </p:nvSpPr>
        <p:spPr>
          <a:xfrm xmlns:a="http://schemas.openxmlformats.org/drawingml/2006/main" rot="0">
            <a:off x="311700" y="1389599"/>
            <a:ext cx="2808000" cy="31794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t" anchorCtr="0">
            <a:prstTxWarp prst="textNoShape"/>
          </a:bodyPr>
          <a:lstStyle xmlns:a="http://schemas.openxmlformats.org/drawingml/2006/main"/>
          <a:p xmlns:a="http://schemas.openxmlformats.org/drawingml/2006/main">
            <a:pPr marL="456946" indent="-304673" algn="l">
              <a:lnSpc>
                <a:spcPct val="115000"/>
              </a:lnSpc>
              <a:spcBef>
                <a:spcPts val="0"/>
              </a:spcBef>
              <a:spcAft>
                <a:spcPts val="0"/>
              </a:spcAft>
              <a:buSzPts val="1200"/>
              <a:buFont typeface="Droid Sans"/>
              <a:buChar char="●"/>
            </a:pPr>
            <a:endParaRPr lang="zh-CN" altLang="en-US" sz="1200"/>
          </a:p>
        </p:txBody>
      </p:sp>
      <p:sp>
        <p:nvSpPr>
          <p:cNvPr id="137"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161456266"/>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55"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54"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53"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52"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51"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50"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49"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47" name="文本框"/>
          <p:cNvSpPr>
            <a:spLocks xmlns:a="http://schemas.openxmlformats.org/drawingml/2006/main" noGrp="1"/>
          </p:cNvSpPr>
          <p:nvPr>
            <p:ph type="title"/>
          </p:nvPr>
        </p:nvSpPr>
        <p:spPr>
          <a:xfrm xmlns:a="http://schemas.openxmlformats.org/drawingml/2006/main" rot="0">
            <a:off x="628560" y="273780"/>
            <a:ext cx="7886430" cy="99386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endParaRPr lang="zh-CN" altLang="en-US" sz="1350" b="0" strike="noStrike" spc="-1">
              <a:solidFill>
                <a:srgbClr val="000000"/>
              </a:solidFill>
              <a:latin typeface="Calibri" pitchFamily="0" charset="0"/>
            </a:endParaRPr>
          </a:p>
        </p:txBody>
      </p:sp>
      <p:sp>
        <p:nvSpPr>
          <p:cNvPr id="148" name="文本框"/>
          <p:cNvSpPr>
            <a:spLocks xmlns:a="http://schemas.openxmlformats.org/drawingml/2006/main" noGrp="1"/>
          </p:cNvSpPr>
          <p:nvPr>
            <p:ph type="body"/>
          </p:nvPr>
        </p:nvSpPr>
        <p:spPr>
          <a:xfrm xmlns:a="http://schemas.openxmlformats.org/drawingml/2006/main" rot="0">
            <a:off x="457110" y="1203390"/>
            <a:ext cx="8229330" cy="298296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pPr algn="ctr"/>
            <a:endParaRPr lang="zh-CN" altLang="en-US" sz="2400" b="0" strike="noStrike" spc="-1">
              <a:latin typeface="Arial" pitchFamily="0" charset="0"/>
            </a:endParaRPr>
          </a:p>
        </p:txBody>
      </p:sp>
    </p:spTree>
    <p:extLst>
      <p:ext uri="{BB962C8B-B14F-4D97-AF65-F5344CB8AC3E}">
        <p14:creationId xmlns:p14="http://schemas.microsoft.com/office/powerpoint/2010/main" val="950501137"/>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95"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94"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93"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92"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91"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90"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89"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84" name="文本框"/>
          <p:cNvSpPr>
            <a:spLocks xmlns:a="http://schemas.openxmlformats.org/drawingml/2006/main" noGrp="1"/>
          </p:cNvSpPr>
          <p:nvPr>
            <p:ph type="title"/>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sz="2400" b="0" i="0">
              <a:solidFill>
                <a:schemeClr val="tx1"/>
              </a:solidFill>
              <a:latin typeface="Arial MT" pitchFamily="0" charset="0"/>
              <a:cs typeface="Arial MT" pitchFamily="0" charset="0"/>
            </a:endParaRPr>
          </a:p>
        </p:txBody>
      </p:sp>
      <p:sp>
        <p:nvSpPr>
          <p:cNvPr id="185" name="文本框"/>
          <p:cNvSpPr>
            <a:spLocks xmlns:a="http://schemas.openxmlformats.org/drawingml/2006/main" noGrp="1"/>
          </p:cNvSpPr>
          <p:nvPr>
            <p:ph type="body" idx="1"/>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b="0" i="0">
              <a:solidFill>
                <a:schemeClr val="tx1"/>
              </a:solidFill>
            </a:endParaRPr>
          </a:p>
        </p:txBody>
      </p:sp>
      <p:sp>
        <p:nvSpPr>
          <p:cNvPr id="186" name="文本框"/>
          <p:cNvSpPr>
            <a:spLocks xmlns:a="http://schemas.openxmlformats.org/drawingml/2006/main" noGrp="1"/>
          </p:cNvSpPr>
          <p:nvPr>
            <p:ph type="ftr" idx="5"/>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marL="12700" indent="0">
              <a:lnSpc>
                <a:spcPct val="100000"/>
              </a:lnSpc>
              <a:spcBef>
                <a:spcPts val="25"/>
              </a:spcBef>
            </a:pPr>
            <a:endParaRPr lang="zh-CN" altLang="en-US" sz="800" b="0" i="0">
              <a:solidFill>
                <a:schemeClr val="tx1"/>
              </a:solidFill>
              <a:latin typeface="Arial MT" pitchFamily="0" charset="0"/>
              <a:ea typeface="Arial" pitchFamily="0" charset="0"/>
              <a:cs typeface="Arial MT" pitchFamily="0" charset="0"/>
              <a:sym typeface="Arial" pitchFamily="0" charset="0"/>
            </a:endParaRPr>
          </a:p>
        </p:txBody>
      </p:sp>
      <p:sp>
        <p:nvSpPr>
          <p:cNvPr id="187" name="文本框"/>
          <p:cNvSpPr>
            <a:spLocks xmlns:a="http://schemas.openxmlformats.org/drawingml/2006/main" noGrp="1"/>
          </p:cNvSpPr>
          <p:nvPr>
            <p:ph type="dt" idx="6"/>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l"/>
            <a:fld id="{CAD2D6BD-DE1B-4B5F-8B41-2702339687B9}" type="datetime1">
              <a:rPr lang="en-US" altLang="zh-CN">
                <a:solidFill>
                  <a:srgbClr val="898989"/>
                </a:solidFill>
                <a:latin typeface="Arial" pitchFamily="0" charset="0"/>
                <a:ea typeface="Arial" pitchFamily="0" charset="0"/>
                <a:cs typeface="Arial" pitchFamily="0" charset="0"/>
                <a:sym typeface="Arial" pitchFamily="0" charset="0"/>
              </a:rPr>
              <a:t>4/10/2024</a:t>
            </a:fld>
            <a:endParaRPr lang="zh-CN" altLang="en-US">
              <a:solidFill>
                <a:srgbClr val="898989"/>
              </a:solidFill>
              <a:latin typeface="Arial" pitchFamily="0" charset="0"/>
              <a:ea typeface="Arial" pitchFamily="0" charset="0"/>
              <a:cs typeface="Arial" pitchFamily="0" charset="0"/>
              <a:sym typeface="Arial" pitchFamily="0" charset="0"/>
            </a:endParaRPr>
          </a:p>
        </p:txBody>
      </p:sp>
      <p:sp>
        <p:nvSpPr>
          <p:cNvPr id="188" name="文本框"/>
          <p:cNvSpPr>
            <a:spLocks xmlns:a="http://schemas.openxmlformats.org/drawingml/2006/main" noGrp="1"/>
          </p:cNvSpPr>
          <p:nvPr>
            <p:ph type="sldNum" idx="7"/>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r"/>
            <a:fld id="{CAD2D6BD-DE1B-4B5F-8B41-2702339687B9}" type="slidenum">
              <a:rPr lang="en-US" altLang="zh-CN" sz="1400" b="0" i="0" u="none" strike="noStrike" kern="0" cap="none" spc="0" baseline="0">
                <a:solidFill>
                  <a:srgbClr val="898989"/>
                </a:solidFill>
                <a:latin typeface="Arial" pitchFamily="0" charset="0"/>
                <a:ea typeface="Arial" pitchFamily="0" charset="0"/>
                <a:cs typeface="Arial" pitchFamily="0" charset="0"/>
                <a:sym typeface="Arial" pitchFamily="0" charset="0"/>
              </a:rPr>
              <a:t>&lt;#&gt;</a:t>
            </a:fld>
            <a:endParaRPr lang="zh-CN" altLang="en-US">
              <a:solidFill>
                <a:srgbClr val="89898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972421636"/>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333518381"/>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736450368"/>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162223890"/>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568215593"/>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870018164"/>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827452645"/>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211111977"/>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883567093"/>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 name="矩形"/>
          <p:cNvSpPr>
            <a:spLocks/>
          </p:cNvSpPr>
          <p:nvPr/>
        </p:nvSpPr>
        <p:spPr>
          <a:xfrm rot="0">
            <a:off x="7283428" y="62784"/>
            <a:ext cx="1109471" cy="584656"/>
          </a:xfrm>
          <a:prstGeom prst="rect"/>
          <a:solidFill>
            <a:schemeClr val="bg1"/>
          </a:solidFill>
          <a:ln w="25400" cmpd="sng" cap="flat">
            <a:noFill/>
            <a:prstDash val="solid"/>
            <a:round/>
          </a:ln>
        </p:spPr>
      </p:sp>
      <p:pic>
        <p:nvPicPr>
          <p:cNvPr id="3" name="图片" descr="A close up of a sign&#10;&#10;Description automatically generated"/>
          <p:cNvPicPr>
            <a:picLocks/>
          </p:cNvPicPr>
          <p:nvPr/>
        </p:nvPicPr>
        <p:blipFill>
          <a:blip r:embed="rId1" cstate="print"/>
          <a:stretch>
            <a:fillRect/>
          </a:stretch>
        </p:blipFill>
        <p:spPr>
          <a:xfrm rot="0">
            <a:off x="7799750" y="88917"/>
            <a:ext cx="1233873" cy="412476"/>
          </a:xfrm>
          <a:prstGeom prst="rect"/>
          <a:noFill/>
          <a:ln w="12700" cmpd="sng" cap="flat">
            <a:noFill/>
            <a:prstDash val="solid"/>
            <a:round/>
          </a:ln>
        </p:spPr>
      </p:pic>
      <p:sp>
        <p:nvSpPr>
          <p:cNvPr id="4" name="矩形"/>
          <p:cNvSpPr>
            <a:spLocks/>
          </p:cNvSpPr>
          <p:nvPr/>
        </p:nvSpPr>
        <p:spPr>
          <a:xfrm rot="0">
            <a:off x="7594600" y="82566"/>
            <a:ext cx="165100" cy="412476"/>
          </a:xfrm>
          <a:prstGeom prst="rect"/>
          <a:solidFill>
            <a:srgbClr val="841910"/>
          </a:solidFill>
          <a:ln w="25400" cmpd="sng" cap="flat">
            <a:noFill/>
            <a:prstDash val="solid"/>
            <a:round/>
          </a:ln>
        </p:spPr>
      </p:sp>
      <p:sp>
        <p:nvSpPr>
          <p:cNvPr id="5" name="矩形"/>
          <p:cNvSpPr>
            <a:spLocks/>
          </p:cNvSpPr>
          <p:nvPr/>
        </p:nvSpPr>
        <p:spPr>
          <a:xfrm rot="0">
            <a:off x="7440249" y="82566"/>
            <a:ext cx="103550" cy="412476"/>
          </a:xfrm>
          <a:prstGeom prst="rect"/>
          <a:solidFill>
            <a:srgbClr val="213264"/>
          </a:solidFill>
          <a:ln w="25400" cmpd="sng" cap="flat">
            <a:noFill/>
            <a:prstDash val="solid"/>
            <a:round/>
          </a:ln>
        </p:spPr>
      </p:sp>
      <p:sp>
        <p:nvSpPr>
          <p:cNvPr id="6" name="矩形"/>
          <p:cNvSpPr>
            <a:spLocks/>
          </p:cNvSpPr>
          <p:nvPr/>
        </p:nvSpPr>
        <p:spPr>
          <a:xfrm rot="0">
            <a:off x="0" y="5086350"/>
            <a:ext cx="9144000" cy="69849"/>
          </a:xfrm>
          <a:prstGeom prst="rect"/>
          <a:solidFill>
            <a:srgbClr val="213264"/>
          </a:solidFill>
          <a:ln w="25400" cmpd="sng" cap="flat">
            <a:noFill/>
            <a:prstDash val="solid"/>
            <a:round/>
          </a:ln>
        </p:spPr>
      </p:sp>
      <p:sp>
        <p:nvSpPr>
          <p:cNvPr id="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8" name="矩形"/>
          <p:cNvSpPr>
            <a:spLocks/>
          </p:cNvSpPr>
          <p:nvPr/>
        </p:nvSpPr>
        <p:spPr>
          <a:xfrm rot="0">
            <a:off x="92480" y="105826"/>
            <a:ext cx="3953740" cy="369332"/>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74407962"/>
      </p:ext>
    </p:extLst>
  </p:cSld>
  <p:clrMap bg1="lt1" tx1="dk1" bg2="lt2" tx2="dk2" accent1="accent1" accent2="accent2" accent3="accent3" accent4="accent4" accent5="accent5" accent6="accent6" hlink="hlink" folHlink="fol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image" Target="../media/4.png"/><Relationship Id="rId4" Type="http://schemas.openxmlformats.org/officeDocument/2006/relationships/image" Target="../media/5.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image" Target="../media/8.png"/><Relationship Id="rId3" Type="http://schemas.openxmlformats.org/officeDocument/2006/relationships/slideLayout" Target="../slideLayouts/slideLayout1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9.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11.png"/><Relationship Id="rId2" Type="http://schemas.openxmlformats.org/officeDocument/2006/relationships/slideLayout" Target="../slideLayouts/slideLayout1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12.png"/><Relationship Id="rId2" Type="http://schemas.openxmlformats.org/officeDocument/2006/relationships/slideLayout" Target="../slideLayouts/slideLayout1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13.png"/><Relationship Id="rId2" Type="http://schemas.openxmlformats.org/officeDocument/2006/relationships/slideLayout" Target="../slideLayouts/slideLayout1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14.png"/><Relationship Id="rId2"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image" Target="../media/15.png"/><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image" Target="../media/16.png"/><Relationship Id="rId2"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image" Target="../media/17.png"/><Relationship Id="rId2"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image" Target="../media/6.jpeg"/><Relationship Id="rId2" Type="http://schemas.openxmlformats.org/officeDocument/2006/relationships/slideLayout" Target="../slideLayouts/slideLayout1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18.png"/><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image" Target="../media/19.png"/><Relationship Id="rId2"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image" Target="../media/20.png"/><Relationship Id="rId2"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image" Target="../media/21.png"/><Relationship Id="rId2"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image" Target="../media/22.png"/><Relationship Id="rId2"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3" name="矩形"/>
          <p:cNvSpPr>
            <a:spLocks/>
          </p:cNvSpPr>
          <p:nvPr/>
        </p:nvSpPr>
        <p:spPr>
          <a:xfrm rot="0">
            <a:off x="0" y="0"/>
            <a:ext cx="9144000" cy="5143500"/>
          </a:xfrm>
          <a:prstGeom prst="rect"/>
          <a:solidFill>
            <a:srgbClr val="DFDDFB"/>
          </a:solidFill>
          <a:ln w="25400" cmpd="sng" cap="flat">
            <a:noFill/>
            <a:prstDash val="solid"/>
            <a:round/>
          </a:ln>
        </p:spPr>
      </p:sp>
      <p:pic>
        <p:nvPicPr>
          <p:cNvPr id="24" name="图片" descr="A white circle in the sky&#10;&#10;Description automatically generated"/>
          <p:cNvPicPr>
            <a:picLocks noChangeAspect="1"/>
          </p:cNvPicPr>
          <p:nvPr/>
        </p:nvPicPr>
        <p:blipFill>
          <a:blip r:embed="rId1" cstate="print"/>
          <a:srcRect t="5928" b="10206" r="746"/>
          <a:stretch>
            <a:fillRect/>
          </a:stretch>
        </p:blipFill>
        <p:spPr>
          <a:xfrm rot="0">
            <a:off x="284155" y="76533"/>
            <a:ext cx="9130937" cy="5143501"/>
          </a:xfrm>
          <a:prstGeom prst="rect"/>
          <a:noFill/>
          <a:ln w="12700" cmpd="sng" cap="flat">
            <a:noFill/>
            <a:prstDash val="solid"/>
            <a:miter/>
          </a:ln>
        </p:spPr>
      </p:pic>
      <p:sp>
        <p:nvSpPr>
          <p:cNvPr id="25" name="矩形"/>
          <p:cNvSpPr>
            <a:spLocks/>
          </p:cNvSpPr>
          <p:nvPr/>
        </p:nvSpPr>
        <p:spPr>
          <a:xfrm rot="0">
            <a:off x="1865074" y="730897"/>
            <a:ext cx="6301139" cy="3966471"/>
          </a:xfrm>
          <a:prstGeom prst="rect"/>
          <a:solidFill>
            <a:srgbClr val="213163"/>
          </a:solidFill>
          <a:ln w="25400" cmpd="sng" cap="flat">
            <a:solidFill>
              <a:srgbClr val="213163"/>
            </a:solidFill>
            <a:prstDash val="solid"/>
            <a:round/>
          </a:ln>
        </p:spPr>
      </p:sp>
      <p:sp>
        <p:nvSpPr>
          <p:cNvPr id="26" name="矩形"/>
          <p:cNvSpPr>
            <a:spLocks/>
          </p:cNvSpPr>
          <p:nvPr/>
        </p:nvSpPr>
        <p:spPr>
          <a:xfrm rot="0">
            <a:off x="1003624" y="1061739"/>
            <a:ext cx="6985193" cy="3635630"/>
          </a:xfrm>
          <a:prstGeom prst="rect"/>
          <a:solidFill>
            <a:schemeClr val="bg1"/>
          </a:solidFill>
          <a:ln w="25400" cmpd="sng" cap="flat">
            <a:solidFill>
              <a:srgbClr val="FFFFFF"/>
            </a:solidFill>
            <a:prstDash val="solid"/>
            <a:round/>
          </a:ln>
          <a:effectLst>
            <a:outerShdw sx="104999" sy="104999" algn="ctr" rotWithShape="0" blurRad="508000" dist="0" dir="0">
              <a:srgbClr val="000000">
                <a:alpha val="39607"/>
              </a:srgbClr>
            </a:outerShdw>
          </a:effectLst>
        </p:spPr>
      </p:sp>
      <p:sp>
        <p:nvSpPr>
          <p:cNvPr id="27" name="矩形"/>
          <p:cNvSpPr>
            <a:spLocks/>
          </p:cNvSpPr>
          <p:nvPr/>
        </p:nvSpPr>
        <p:spPr>
          <a:xfrm rot="0">
            <a:off x="2490558" y="2787442"/>
            <a:ext cx="50563" cy="446915"/>
          </a:xfrm>
          <a:prstGeom prst="rect"/>
          <a:solidFill>
            <a:srgbClr val="FFE600"/>
          </a:solidFill>
          <a:ln w="25400" cmpd="sng" cap="flat">
            <a:solidFill>
              <a:srgbClr val="FFE600"/>
            </a:solidFill>
            <a:prstDash val="solid"/>
            <a:round/>
          </a:ln>
        </p:spPr>
      </p:sp>
      <p:sp>
        <p:nvSpPr>
          <p:cNvPr id="28" name="矩形"/>
          <p:cNvSpPr>
            <a:spLocks/>
          </p:cNvSpPr>
          <p:nvPr/>
        </p:nvSpPr>
        <p:spPr>
          <a:xfrm rot="0">
            <a:off x="2029564" y="2248174"/>
            <a:ext cx="5025352"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1" i="0" u="none" strike="noStrike" kern="0" cap="none" spc="0" baseline="0">
                <a:solidFill>
                  <a:srgbClr val="161D23"/>
                </a:solidFill>
                <a:latin typeface="Arial" pitchFamily="0" charset="0"/>
                <a:ea typeface="Arial" pitchFamily="0" charset="0"/>
                <a:cs typeface="Arial" pitchFamily="0" charset="0"/>
                <a:sym typeface="Arial" pitchFamily="0" charset="0"/>
              </a:rPr>
              <a:t>NEXT GEN EMPLOYABILITY PROGRAM</a:t>
            </a:r>
            <a:endParaRPr lang="zh-CN" altLang="en-US" sz="2000" b="1"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29" name="矩形"/>
          <p:cNvSpPr>
            <a:spLocks/>
          </p:cNvSpPr>
          <p:nvPr/>
        </p:nvSpPr>
        <p:spPr>
          <a:xfrm rot="0">
            <a:off x="2541121" y="2795733"/>
            <a:ext cx="4019698"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0" i="0" u="none" strike="noStrike" kern="0" cap="none" spc="0" baseline="0">
                <a:solidFill>
                  <a:srgbClr val="161D23"/>
                </a:solidFill>
                <a:latin typeface="Arial" pitchFamily="0" charset="0"/>
                <a:ea typeface="Arial" pitchFamily="0" charset="0"/>
                <a:cs typeface="Arial" pitchFamily="0" charset="0"/>
                <a:sym typeface="Arial" pitchFamily="0" charset="0"/>
              </a:rPr>
              <a:t>Creating a future-ready workforce</a:t>
            </a:r>
            <a:endParaRPr lang="zh-CN" altLang="en-US" sz="2000" b="0"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30" name="矩形"/>
          <p:cNvSpPr>
            <a:spLocks/>
          </p:cNvSpPr>
          <p:nvPr/>
        </p:nvSpPr>
        <p:spPr>
          <a:xfrm rot="0">
            <a:off x="1003624" y="3642533"/>
            <a:ext cx="1456920" cy="272374"/>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Team Members</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1" name="直线"/>
          <p:cNvSpPr>
            <a:spLocks/>
          </p:cNvSpPr>
          <p:nvPr/>
        </p:nvSpPr>
        <p:spPr>
          <a:xfrm rot="0">
            <a:off x="1100213" y="3919492"/>
            <a:ext cx="1986613" cy="0"/>
          </a:xfrm>
          <a:prstGeom prst="line"/>
          <a:noFill/>
          <a:ln w="3175" cmpd="sng" cap="flat">
            <a:solidFill>
              <a:srgbClr val="000000"/>
            </a:solidFill>
            <a:prstDash val="lgDashDotDot"/>
            <a:round/>
          </a:ln>
        </p:spPr>
      </p:sp>
      <p:sp>
        <p:nvSpPr>
          <p:cNvPr id="32" name="矩形"/>
          <p:cNvSpPr>
            <a:spLocks/>
          </p:cNvSpPr>
          <p:nvPr/>
        </p:nvSpPr>
        <p:spPr>
          <a:xfrm rot="0">
            <a:off x="5596477" y="3627293"/>
            <a:ext cx="1456919" cy="272375"/>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College Name</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3" name="直线"/>
          <p:cNvSpPr>
            <a:spLocks/>
          </p:cNvSpPr>
          <p:nvPr/>
        </p:nvSpPr>
        <p:spPr>
          <a:xfrm rot="0">
            <a:off x="5693065" y="3919492"/>
            <a:ext cx="1360331" cy="0"/>
          </a:xfrm>
          <a:prstGeom prst="line"/>
          <a:noFill/>
          <a:ln w="3175" cmpd="sng" cap="flat">
            <a:solidFill>
              <a:srgbClr val="000000"/>
            </a:solidFill>
            <a:prstDash val="lgDashDotDot"/>
            <a:round/>
          </a:ln>
        </p:spPr>
      </p:sp>
      <p:sp>
        <p:nvSpPr>
          <p:cNvPr id="34" name="矩形"/>
          <p:cNvSpPr>
            <a:spLocks/>
          </p:cNvSpPr>
          <p:nvPr/>
        </p:nvSpPr>
        <p:spPr>
          <a:xfrm rot="0">
            <a:off x="5693065" y="3956068"/>
            <a:ext cx="2095554" cy="4152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Angel  </a:t>
            </a: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College of Engineering and technology</a:t>
            </a:r>
            <a:endParaRPr lang="zh-CN" altLang="en-US"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35" name="图片"/>
          <p:cNvPicPr>
            <a:picLocks noChangeAspect="1"/>
          </p:cNvPicPr>
          <p:nvPr/>
        </p:nvPicPr>
        <p:blipFill>
          <a:blip r:embed="rId2" cstate="print"/>
          <a:stretch>
            <a:fillRect/>
          </a:stretch>
        </p:blipFill>
        <p:spPr>
          <a:xfrm rot="0">
            <a:off x="1834749" y="1249149"/>
            <a:ext cx="1146741" cy="666201"/>
          </a:xfrm>
          <a:prstGeom prst="rect"/>
          <a:noFill/>
          <a:ln w="12700" cmpd="sng" cap="flat">
            <a:noFill/>
            <a:prstDash val="solid"/>
            <a:miter/>
          </a:ln>
        </p:spPr>
      </p:pic>
      <p:pic>
        <p:nvPicPr>
          <p:cNvPr id="36" name="图片" descr="A logo with people and map&#10;&#10;Description automatically generated"/>
          <p:cNvPicPr>
            <a:picLocks noChangeAspect="1"/>
          </p:cNvPicPr>
          <p:nvPr/>
        </p:nvPicPr>
        <p:blipFill>
          <a:blip r:embed="rId3" cstate="print"/>
          <a:stretch>
            <a:fillRect/>
          </a:stretch>
        </p:blipFill>
        <p:spPr>
          <a:xfrm rot="0">
            <a:off x="6461189" y="1211666"/>
            <a:ext cx="668564" cy="666202"/>
          </a:xfrm>
          <a:prstGeom prst="rect"/>
          <a:noFill/>
          <a:ln w="12700" cmpd="sng" cap="flat">
            <a:noFill/>
            <a:prstDash val="solid"/>
            <a:miter/>
          </a:ln>
        </p:spPr>
      </p:pic>
      <p:pic>
        <p:nvPicPr>
          <p:cNvPr id="37" name="图片" descr="A close up of a logo&#10;&#10;Description automatically generated"/>
          <p:cNvPicPr>
            <a:picLocks noChangeAspect="1"/>
          </p:cNvPicPr>
          <p:nvPr/>
        </p:nvPicPr>
        <p:blipFill>
          <a:blip r:embed="rId4" cstate="print"/>
          <a:stretch>
            <a:fillRect/>
          </a:stretch>
        </p:blipFill>
        <p:spPr>
          <a:xfrm rot="0">
            <a:off x="3927667" y="1286630"/>
            <a:ext cx="1587347" cy="516272"/>
          </a:xfrm>
          <a:prstGeom prst="rect"/>
          <a:noFill/>
          <a:ln w="12700" cmpd="sng" cap="flat">
            <a:noFill/>
            <a:prstDash val="solid"/>
            <a:miter/>
          </a:ln>
        </p:spPr>
      </p:pic>
      <p:sp>
        <p:nvSpPr>
          <p:cNvPr id="38" name="矩形"/>
          <p:cNvSpPr>
            <a:spLocks/>
          </p:cNvSpPr>
          <p:nvPr/>
        </p:nvSpPr>
        <p:spPr>
          <a:xfrm rot="0">
            <a:off x="1155182" y="3980279"/>
            <a:ext cx="2488435" cy="565362"/>
          </a:xfrm>
          <a:prstGeom prst="rect"/>
          <a:solidFill>
            <a:schemeClr val="bg1"/>
          </a:solidFill>
          <a:ln w="25400" cmpd="sng" cap="flat">
            <a:solidFill>
              <a:srgbClr val="FFFFFF"/>
            </a:solidFill>
            <a:prstDash val="solid"/>
            <a:round/>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宋体" pitchFamily="0" charset="0"/>
                <a:cs typeface="Arial" pitchFamily="0" charset="0"/>
                <a:sym typeface="Arial" pitchFamily="0" charset="0"/>
              </a:rPr>
              <a:t>Student Name: </a:t>
            </a:r>
            <a:r>
              <a:rPr lang="en-US" altLang="zh-CN" sz="1000" b="0" i="0" u="none" strike="noStrike" kern="0" cap="none" spc="0" baseline="0">
                <a:solidFill>
                  <a:schemeClr val="tx1"/>
                </a:solidFill>
                <a:latin typeface="Arial" pitchFamily="0" charset="0"/>
                <a:ea typeface="宋体" pitchFamily="0" charset="0"/>
                <a:cs typeface="Arial" pitchFamily="0" charset="0"/>
              </a:rPr>
              <a:t>PRATHAP.A</a:t>
            </a:r>
            <a:endParaRPr lang="en-US" altLang="zh-CN" sz="1000" b="0" i="0" u="none" strike="noStrike" kern="0" cap="none" spc="0" baseline="0">
              <a:solidFill>
                <a:schemeClr val="tx1"/>
              </a:solidFill>
              <a:latin typeface="Arial" pitchFamily="0" charset="0"/>
              <a:ea typeface="宋体"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宋体" pitchFamily="0" charset="0"/>
                <a:cs typeface="Arial" pitchFamily="0" charset="0"/>
                <a:sym typeface="Arial" pitchFamily="0" charset="0"/>
              </a:rPr>
              <a:t>Student ID:710321104</a:t>
            </a:r>
            <a:r>
              <a:rPr lang="en-US" altLang="zh-CN" sz="1000" b="0" i="0" u="none" strike="noStrike" kern="0" cap="none" spc="0" baseline="0">
                <a:solidFill>
                  <a:schemeClr val="tx1"/>
                </a:solidFill>
                <a:latin typeface="Arial" pitchFamily="0" charset="0"/>
                <a:ea typeface="宋体" pitchFamily="0" charset="0"/>
                <a:cs typeface="Arial" pitchFamily="0" charset="0"/>
              </a:rPr>
              <a:t>326</a:t>
            </a:r>
            <a:endParaRPr lang="zh-CN" altLang="en-US" sz="1000" b="0" i="0" u="none" strike="noStrike" kern="0" cap="none" spc="0" baseline="0">
              <a:solidFill>
                <a:schemeClr val="tx1"/>
              </a:solidFill>
              <a:latin typeface="Arial" pitchFamily="0" charset="0"/>
              <a:ea typeface="宋体" pitchFamily="0" charset="0"/>
              <a:cs typeface="Arial" pitchFamily="0" charset="0"/>
              <a:sym typeface="Arial" pitchFamily="0" charset="0"/>
            </a:endParaRPr>
          </a:p>
        </p:txBody>
      </p:sp>
    </p:spTree>
    <p:extLst>
      <p:ext uri="{BB962C8B-B14F-4D97-AF65-F5344CB8AC3E}">
        <p14:creationId xmlns:p14="http://schemas.microsoft.com/office/powerpoint/2010/main" val="549286353"/>
      </p:ext>
    </p:extLst>
  </p:cSld>
  <p:clrMapOvr>
    <a:masterClrMapping/>
  </p:clrMapOvr>
  <p:transition spd="slow" advTm="3590"/>
</p:sld>
</file>

<file path=ppt/slides/slide1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5"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Technology Used</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96" name="矩形"/>
          <p:cNvSpPr>
            <a:spLocks/>
          </p:cNvSpPr>
          <p:nvPr/>
        </p:nvSpPr>
        <p:spPr>
          <a:xfrm rot="0">
            <a:off x="128063" y="1059160"/>
            <a:ext cx="5314386" cy="3790000"/>
          </a:xfrm>
          <a:prstGeom prst="rect"/>
          <a:noFill/>
          <a:ln w="12700" cmpd="sng" cap="flat">
            <a:noFill/>
            <a:prstDash val="solid"/>
            <a:round/>
          </a:ln>
        </p:spPr>
        <p:txBody>
          <a:bodyPr vert="horz" wrap="square" lIns="91425" tIns="91425" rIns="91425" bIns="91425" anchor="t" anchorCtr="0">
            <a:prstTxWarp prst="textNoShape"/>
          </a:bodyPr>
          <a:lstStyle/>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97" name="图片"/>
          <p:cNvPicPr>
            <a:picLocks noChangeAspect="1"/>
          </p:cNvPicPr>
          <p:nvPr/>
        </p:nvPicPr>
        <p:blipFill>
          <a:blip r:embed="rId1" cstate="print"/>
          <a:stretch>
            <a:fillRect/>
          </a:stretch>
        </p:blipFill>
        <p:spPr>
          <a:xfrm rot="0">
            <a:off x="1021171" y="1723257"/>
            <a:ext cx="2956469" cy="2573047"/>
          </a:xfrm>
          <a:prstGeom prst="rect"/>
          <a:noFill/>
          <a:ln w="12700" cmpd="sng" cap="flat">
            <a:noFill/>
            <a:prstDash val="solid"/>
            <a:miter/>
          </a:ln>
        </p:spPr>
      </p:pic>
      <p:pic>
        <p:nvPicPr>
          <p:cNvPr id="98" name="图片"/>
          <p:cNvPicPr>
            <a:picLocks noChangeAspect="1"/>
          </p:cNvPicPr>
          <p:nvPr/>
        </p:nvPicPr>
        <p:blipFill>
          <a:blip r:embed="rId2" cstate="print"/>
          <a:stretch>
            <a:fillRect/>
          </a:stretch>
        </p:blipFill>
        <p:spPr>
          <a:xfrm rot="0">
            <a:off x="4564380" y="1712691"/>
            <a:ext cx="4165598" cy="2090952"/>
          </a:xfrm>
          <a:prstGeom prst="rect"/>
          <a:noFill/>
          <a:ln w="12700" cmpd="sng" cap="flat">
            <a:noFill/>
            <a:prstDash val="solid"/>
            <a:miter/>
          </a:ln>
        </p:spPr>
      </p:pic>
      <p:sp>
        <p:nvSpPr>
          <p:cNvPr id="99" name="矩形"/>
          <p:cNvSpPr>
            <a:spLocks/>
          </p:cNvSpPr>
          <p:nvPr/>
        </p:nvSpPr>
        <p:spPr>
          <a:xfrm rot="0">
            <a:off x="1000361" y="1361511"/>
            <a:ext cx="3318483"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Front-end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00" name="矩形"/>
          <p:cNvSpPr>
            <a:spLocks/>
          </p:cNvSpPr>
          <p:nvPr/>
        </p:nvSpPr>
        <p:spPr>
          <a:xfrm rot="0">
            <a:off x="4865736" y="1287522"/>
            <a:ext cx="3580969"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Back-end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01" name="直线"/>
          <p:cNvSpPr>
            <a:spLocks/>
          </p:cNvSpPr>
          <p:nvPr/>
        </p:nvSpPr>
        <p:spPr>
          <a:xfrm rot="0">
            <a:off x="0" y="4675910"/>
            <a:ext cx="9144000" cy="0"/>
          </a:xfrm>
          <a:prstGeom prst="line"/>
          <a:noFill/>
          <a:ln w="9525" cmpd="sng" cap="flat">
            <a:solidFill>
              <a:srgbClr val="BFBFBF"/>
            </a:solidFill>
            <a:prstDash val="solid"/>
            <a:round/>
          </a:ln>
        </p:spPr>
      </p:sp>
      <p:sp>
        <p:nvSpPr>
          <p:cNvPr id="102"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663751684"/>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5" name="文本框"/>
          <p:cNvSpPr>
            <a:spLocks noGrp="1"/>
          </p:cNvSpPr>
          <p:nvPr>
            <p:ph type="title"/>
          </p:nvPr>
        </p:nvSpPr>
        <p:spPr>
          <a:xfrm rot="0">
            <a:off x="138652" y="682131"/>
            <a:ext cx="8651818"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Folder Structure :</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06" name="直线"/>
          <p:cNvSpPr>
            <a:spLocks/>
          </p:cNvSpPr>
          <p:nvPr/>
        </p:nvSpPr>
        <p:spPr>
          <a:xfrm rot="0">
            <a:off x="0" y="4675910"/>
            <a:ext cx="9144000" cy="0"/>
          </a:xfrm>
          <a:prstGeom prst="line"/>
          <a:noFill/>
          <a:ln w="9525" cmpd="sng" cap="flat">
            <a:solidFill>
              <a:srgbClr val="BFBFBF"/>
            </a:solidFill>
            <a:prstDash val="solid"/>
            <a:round/>
          </a:ln>
        </p:spPr>
      </p:sp>
      <p:sp>
        <p:nvSpPr>
          <p:cNvPr id="107"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108" name="图片"/>
          <p:cNvPicPr>
            <a:picLocks noChangeAspect="1"/>
          </p:cNvPicPr>
          <p:nvPr/>
        </p:nvPicPr>
        <p:blipFill>
          <a:blip r:embed="rId1" cstate="print"/>
          <a:stretch>
            <a:fillRect/>
          </a:stretch>
        </p:blipFill>
        <p:spPr>
          <a:xfrm rot="0">
            <a:off x="2405103" y="1662888"/>
            <a:ext cx="4333793" cy="3013022"/>
          </a:xfrm>
          <a:prstGeom prst="rect"/>
          <a:noFill/>
          <a:ln w="12700" cmpd="sng" cap="flat">
            <a:noFill/>
            <a:prstDash val="solid"/>
            <a:miter/>
          </a:ln>
        </p:spPr>
      </p:pic>
    </p:spTree>
    <p:extLst>
      <p:ext uri="{BB962C8B-B14F-4D97-AF65-F5344CB8AC3E}">
        <p14:creationId xmlns:p14="http://schemas.microsoft.com/office/powerpoint/2010/main" val="716714576"/>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1" name="文本框"/>
          <p:cNvSpPr>
            <a:spLocks noGrp="1"/>
          </p:cNvSpPr>
          <p:nvPr>
            <p:ph type="title"/>
          </p:nvPr>
        </p:nvSpPr>
        <p:spPr>
          <a:xfrm rot="0">
            <a:off x="138652" y="682131"/>
            <a:ext cx="8651818"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models.py :</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12" name="直线"/>
          <p:cNvSpPr>
            <a:spLocks/>
          </p:cNvSpPr>
          <p:nvPr/>
        </p:nvSpPr>
        <p:spPr>
          <a:xfrm rot="0">
            <a:off x="0" y="4675910"/>
            <a:ext cx="9144000" cy="0"/>
          </a:xfrm>
          <a:prstGeom prst="line"/>
          <a:noFill/>
          <a:ln w="9525" cmpd="sng" cap="flat">
            <a:solidFill>
              <a:srgbClr val="BFBFBF"/>
            </a:solidFill>
            <a:prstDash val="solid"/>
            <a:round/>
          </a:ln>
        </p:spPr>
      </p:sp>
      <p:sp>
        <p:nvSpPr>
          <p:cNvPr id="113"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114" name="图片"/>
          <p:cNvPicPr>
            <a:picLocks noChangeAspect="1"/>
          </p:cNvPicPr>
          <p:nvPr/>
        </p:nvPicPr>
        <p:blipFill>
          <a:blip r:embed="rId1" cstate="print"/>
          <a:stretch>
            <a:fillRect/>
          </a:stretch>
        </p:blipFill>
        <p:spPr>
          <a:xfrm rot="0">
            <a:off x="1698171" y="1675124"/>
            <a:ext cx="5601662" cy="3000786"/>
          </a:xfrm>
          <a:prstGeom prst="rect"/>
          <a:noFill/>
          <a:ln w="12700" cmpd="sng" cap="flat">
            <a:noFill/>
            <a:prstDash val="solid"/>
            <a:miter/>
          </a:ln>
        </p:spPr>
      </p:pic>
    </p:spTree>
    <p:extLst>
      <p:ext uri="{BB962C8B-B14F-4D97-AF65-F5344CB8AC3E}">
        <p14:creationId xmlns:p14="http://schemas.microsoft.com/office/powerpoint/2010/main" val="549284809"/>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7" name="文本框"/>
          <p:cNvSpPr>
            <a:spLocks noGrp="1"/>
          </p:cNvSpPr>
          <p:nvPr>
            <p:ph type="title"/>
          </p:nvPr>
        </p:nvSpPr>
        <p:spPr>
          <a:xfrm rot="0">
            <a:off x="138652" y="682131"/>
            <a:ext cx="8651818"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models.py :</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18" name="直线"/>
          <p:cNvSpPr>
            <a:spLocks/>
          </p:cNvSpPr>
          <p:nvPr/>
        </p:nvSpPr>
        <p:spPr>
          <a:xfrm rot="0">
            <a:off x="0" y="4675910"/>
            <a:ext cx="9144000" cy="0"/>
          </a:xfrm>
          <a:prstGeom prst="line"/>
          <a:noFill/>
          <a:ln w="9525" cmpd="sng" cap="flat">
            <a:solidFill>
              <a:srgbClr val="BFBFBF"/>
            </a:solidFill>
            <a:prstDash val="solid"/>
            <a:round/>
          </a:ln>
        </p:spPr>
      </p:sp>
      <p:sp>
        <p:nvSpPr>
          <p:cNvPr id="119"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120" name="图片"/>
          <p:cNvPicPr>
            <a:picLocks noChangeAspect="1"/>
          </p:cNvPicPr>
          <p:nvPr/>
        </p:nvPicPr>
        <p:blipFill>
          <a:blip r:embed="rId1" cstate="print"/>
          <a:stretch>
            <a:fillRect/>
          </a:stretch>
        </p:blipFill>
        <p:spPr>
          <a:xfrm rot="0">
            <a:off x="1698171" y="1652067"/>
            <a:ext cx="5570925" cy="3023844"/>
          </a:xfrm>
          <a:prstGeom prst="rect"/>
          <a:noFill/>
          <a:ln w="12700" cmpd="sng" cap="flat">
            <a:noFill/>
            <a:prstDash val="solid"/>
            <a:miter/>
          </a:ln>
        </p:spPr>
      </p:pic>
    </p:spTree>
    <p:extLst>
      <p:ext uri="{BB962C8B-B14F-4D97-AF65-F5344CB8AC3E}">
        <p14:creationId xmlns:p14="http://schemas.microsoft.com/office/powerpoint/2010/main" val="2065589978"/>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3" name="文本框"/>
          <p:cNvSpPr>
            <a:spLocks noGrp="1"/>
          </p:cNvSpPr>
          <p:nvPr>
            <p:ph type="title"/>
          </p:nvPr>
        </p:nvSpPr>
        <p:spPr>
          <a:xfrm rot="0">
            <a:off x="138652" y="682131"/>
            <a:ext cx="8651818"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models.py :</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24" name="直线"/>
          <p:cNvSpPr>
            <a:spLocks/>
          </p:cNvSpPr>
          <p:nvPr/>
        </p:nvSpPr>
        <p:spPr>
          <a:xfrm rot="0">
            <a:off x="0" y="4675910"/>
            <a:ext cx="9144000" cy="0"/>
          </a:xfrm>
          <a:prstGeom prst="line"/>
          <a:noFill/>
          <a:ln w="9525" cmpd="sng" cap="flat">
            <a:solidFill>
              <a:srgbClr val="BFBFBF"/>
            </a:solidFill>
            <a:prstDash val="solid"/>
            <a:round/>
          </a:ln>
        </p:spPr>
      </p:sp>
      <p:sp>
        <p:nvSpPr>
          <p:cNvPr id="125"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126" name="图片"/>
          <p:cNvPicPr>
            <a:picLocks noChangeAspect="1"/>
          </p:cNvPicPr>
          <p:nvPr/>
        </p:nvPicPr>
        <p:blipFill>
          <a:blip r:embed="rId1" cstate="print"/>
          <a:stretch>
            <a:fillRect/>
          </a:stretch>
        </p:blipFill>
        <p:spPr>
          <a:xfrm rot="0">
            <a:off x="1713539" y="1644383"/>
            <a:ext cx="5601662" cy="3031525"/>
          </a:xfrm>
          <a:prstGeom prst="rect"/>
          <a:noFill/>
          <a:ln w="12700" cmpd="sng" cap="flat">
            <a:noFill/>
            <a:prstDash val="solid"/>
            <a:miter/>
          </a:ln>
        </p:spPr>
      </p:pic>
    </p:spTree>
    <p:extLst>
      <p:ext uri="{BB962C8B-B14F-4D97-AF65-F5344CB8AC3E}">
        <p14:creationId xmlns:p14="http://schemas.microsoft.com/office/powerpoint/2010/main" val="717461347"/>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9" name="文本框"/>
          <p:cNvSpPr>
            <a:spLocks noGrp="1"/>
          </p:cNvSpPr>
          <p:nvPr>
            <p:ph type="title"/>
          </p:nvPr>
        </p:nvSpPr>
        <p:spPr>
          <a:xfrm rot="0">
            <a:off x="138652" y="682131"/>
            <a:ext cx="8651818"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views.py :</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30" name="直线"/>
          <p:cNvSpPr>
            <a:spLocks/>
          </p:cNvSpPr>
          <p:nvPr/>
        </p:nvSpPr>
        <p:spPr>
          <a:xfrm rot="0">
            <a:off x="0" y="4675910"/>
            <a:ext cx="9144000" cy="0"/>
          </a:xfrm>
          <a:prstGeom prst="line"/>
          <a:noFill/>
          <a:ln w="9525" cmpd="sng" cap="flat">
            <a:solidFill>
              <a:srgbClr val="BFBFBF"/>
            </a:solidFill>
            <a:prstDash val="solid"/>
            <a:round/>
          </a:ln>
        </p:spPr>
      </p:sp>
      <p:sp>
        <p:nvSpPr>
          <p:cNvPr id="131"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132" name="图片"/>
          <p:cNvPicPr>
            <a:picLocks noChangeAspect="1"/>
          </p:cNvPicPr>
          <p:nvPr/>
        </p:nvPicPr>
        <p:blipFill>
          <a:blip r:embed="rId1" cstate="print"/>
          <a:stretch>
            <a:fillRect/>
          </a:stretch>
        </p:blipFill>
        <p:spPr>
          <a:xfrm rot="0">
            <a:off x="1605962" y="1529124"/>
            <a:ext cx="5486400" cy="3183986"/>
          </a:xfrm>
          <a:prstGeom prst="rect"/>
          <a:noFill/>
          <a:ln w="12700" cmpd="sng" cap="flat">
            <a:noFill/>
            <a:prstDash val="solid"/>
            <a:miter/>
          </a:ln>
        </p:spPr>
      </p:pic>
    </p:spTree>
    <p:extLst>
      <p:ext uri="{BB962C8B-B14F-4D97-AF65-F5344CB8AC3E}">
        <p14:creationId xmlns:p14="http://schemas.microsoft.com/office/powerpoint/2010/main" val="1870509883"/>
      </p:ext>
    </p:extLst>
  </p:cSld>
  <p:clrMapOvr>
    <a:masterClrMapping/>
  </p:clrMapOvr>
</p:sld>
</file>

<file path=ppt/slides/slide1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5" name="文本框"/>
          <p:cNvSpPr>
            <a:spLocks noGrp="1"/>
          </p:cNvSpPr>
          <p:nvPr>
            <p:ph type="title"/>
          </p:nvPr>
        </p:nvSpPr>
        <p:spPr>
          <a:xfrm rot="0">
            <a:off x="155850" y="613141"/>
            <a:ext cx="8832300" cy="451933"/>
          </a:xfrm>
          <a:prstGeom prst="rect"/>
          <a:noFill/>
          <a:ln w="12700" cmpd="sng" cap="flat">
            <a:noFill/>
            <a:prstDash val="solid"/>
            <a:round/>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Homepage</a:t>
            </a:r>
            <a:endParaRPr lang="zh-CN" altLang="en-US" sz="2400" b="0" i="0" u="none" strike="noStrike" kern="0" cap="none" spc="0" baseline="0">
              <a:solidFill>
                <a:srgbClr val="000000"/>
              </a:solidFill>
              <a:latin typeface="Arial" pitchFamily="0" charset="0"/>
              <a:ea typeface="Arial" pitchFamily="0" charset="0"/>
              <a:cs typeface="Lucida Sans"/>
            </a:endParaRPr>
          </a:p>
        </p:txBody>
      </p:sp>
      <p:pic>
        <p:nvPicPr>
          <p:cNvPr id="146" name="图片"/>
          <p:cNvPicPr>
            <a:picLocks noChangeAspect="1"/>
          </p:cNvPicPr>
          <p:nvPr/>
        </p:nvPicPr>
        <p:blipFill>
          <a:blip r:embed="rId1" cstate="print"/>
          <a:stretch>
            <a:fillRect/>
          </a:stretch>
        </p:blipFill>
        <p:spPr>
          <a:xfrm rot="0">
            <a:off x="338097" y="1065075"/>
            <a:ext cx="8467805" cy="3780329"/>
          </a:xfrm>
          <a:prstGeom prst="rect"/>
          <a:noFill/>
          <a:ln w="12700" cmpd="sng" cap="flat">
            <a:noFill/>
            <a:prstDash val="solid"/>
            <a:miter/>
          </a:ln>
        </p:spPr>
      </p:pic>
    </p:spTree>
    <p:extLst>
      <p:ext uri="{BB962C8B-B14F-4D97-AF65-F5344CB8AC3E}">
        <p14:creationId xmlns:p14="http://schemas.microsoft.com/office/powerpoint/2010/main" val="1180076282"/>
      </p:ext>
    </p:extLst>
  </p:cSld>
  <p:clrMapOvr>
    <a:masterClrMapping/>
  </p:clrMapOvr>
</p:sld>
</file>

<file path=ppt/slides/slide1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6" name="文本框"/>
          <p:cNvSpPr>
            <a:spLocks noGrp="1"/>
          </p:cNvSpPr>
          <p:nvPr>
            <p:ph type="title"/>
          </p:nvPr>
        </p:nvSpPr>
        <p:spPr>
          <a:xfrm rot="0">
            <a:off x="628560" y="601132"/>
            <a:ext cx="7886430" cy="666516"/>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About-Us-Page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57" name="图片"/>
          <p:cNvPicPr>
            <a:picLocks noChangeAspect="1"/>
          </p:cNvPicPr>
          <p:nvPr/>
        </p:nvPicPr>
        <p:blipFill>
          <a:blip r:embed="rId1" cstate="print"/>
          <a:stretch>
            <a:fillRect/>
          </a:stretch>
        </p:blipFill>
        <p:spPr>
          <a:xfrm rot="0">
            <a:off x="2689412" y="1121869"/>
            <a:ext cx="3703703" cy="3818965"/>
          </a:xfrm>
          <a:prstGeom prst="rect"/>
          <a:noFill/>
          <a:ln w="12700" cmpd="sng" cap="flat">
            <a:noFill/>
            <a:prstDash val="solid"/>
            <a:miter/>
          </a:ln>
        </p:spPr>
      </p:pic>
    </p:spTree>
    <p:extLst>
      <p:ext uri="{BB962C8B-B14F-4D97-AF65-F5344CB8AC3E}">
        <p14:creationId xmlns:p14="http://schemas.microsoft.com/office/powerpoint/2010/main" val="546103625"/>
      </p:ext>
    </p:extLst>
  </p:cSld>
  <p:clrMapOvr>
    <a:masterClrMapping/>
  </p:clrMapOvr>
</p:sld>
</file>

<file path=ppt/slides/slide1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8" name="文本框"/>
          <p:cNvSpPr>
            <a:spLocks noGrp="1"/>
          </p:cNvSpPr>
          <p:nvPr>
            <p:ph type="title"/>
          </p:nvPr>
        </p:nvSpPr>
        <p:spPr>
          <a:xfrm rot="0">
            <a:off x="628560" y="634999"/>
            <a:ext cx="7886430" cy="632649"/>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Service-Page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59" name="图片"/>
          <p:cNvPicPr>
            <a:picLocks noChangeAspect="1"/>
          </p:cNvPicPr>
          <p:nvPr/>
        </p:nvPicPr>
        <p:blipFill>
          <a:blip r:embed="rId1" cstate="print"/>
          <a:stretch>
            <a:fillRect/>
          </a:stretch>
        </p:blipFill>
        <p:spPr>
          <a:xfrm rot="0">
            <a:off x="315045" y="1144920"/>
            <a:ext cx="8475490" cy="3903490"/>
          </a:xfrm>
          <a:prstGeom prst="rect"/>
          <a:noFill/>
          <a:ln w="12700" cmpd="sng" cap="flat">
            <a:noFill/>
            <a:prstDash val="solid"/>
            <a:miter/>
          </a:ln>
        </p:spPr>
      </p:pic>
    </p:spTree>
    <p:extLst>
      <p:ext uri="{BB962C8B-B14F-4D97-AF65-F5344CB8AC3E}">
        <p14:creationId xmlns:p14="http://schemas.microsoft.com/office/powerpoint/2010/main" val="368940908"/>
      </p:ext>
    </p:extLst>
  </p:cSld>
  <p:clrMapOvr>
    <a:masterClrMapping/>
  </p:clrMapOvr>
</p:sld>
</file>

<file path=ppt/slides/slide1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0" name="文本框"/>
          <p:cNvSpPr>
            <a:spLocks noGrp="1"/>
          </p:cNvSpPr>
          <p:nvPr>
            <p:ph type="title"/>
          </p:nvPr>
        </p:nvSpPr>
        <p:spPr>
          <a:xfrm rot="0">
            <a:off x="628560" y="643466"/>
            <a:ext cx="7886430" cy="6241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Login-Page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61" name="图片"/>
          <p:cNvPicPr>
            <a:picLocks noChangeAspect="1"/>
          </p:cNvPicPr>
          <p:nvPr/>
        </p:nvPicPr>
        <p:blipFill>
          <a:blip r:embed="rId1" cstate="print"/>
          <a:stretch>
            <a:fillRect/>
          </a:stretch>
        </p:blipFill>
        <p:spPr>
          <a:xfrm rot="0">
            <a:off x="1252497" y="1121869"/>
            <a:ext cx="6531429" cy="3503920"/>
          </a:xfrm>
          <a:prstGeom prst="rect"/>
          <a:noFill/>
          <a:ln w="12700" cmpd="sng" cap="flat">
            <a:noFill/>
            <a:prstDash val="solid"/>
            <a:miter/>
          </a:ln>
        </p:spPr>
      </p:pic>
    </p:spTree>
    <p:extLst>
      <p:ext uri="{BB962C8B-B14F-4D97-AF65-F5344CB8AC3E}">
        <p14:creationId xmlns:p14="http://schemas.microsoft.com/office/powerpoint/2010/main" val="1192988661"/>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pic>
        <p:nvPicPr>
          <p:cNvPr id="50" name="图片" descr="A blue and white rectangle with a white border&#10;&#10;Description automatically generated"/>
          <p:cNvPicPr>
            <a:picLocks noChangeAspect="1"/>
          </p:cNvPicPr>
          <p:nvPr/>
        </p:nvPicPr>
        <p:blipFill>
          <a:blip r:embed="rId1" cstate="print"/>
          <a:stretch>
            <a:fillRect/>
          </a:stretch>
        </p:blipFill>
        <p:spPr>
          <a:xfrm rot="0">
            <a:off x="0" y="0"/>
            <a:ext cx="9144000" cy="5143500"/>
          </a:xfrm>
          <a:prstGeom prst="rect"/>
          <a:noFill/>
          <a:ln w="12700" cmpd="sng" cap="flat">
            <a:noFill/>
            <a:prstDash val="solid"/>
            <a:miter/>
          </a:ln>
        </p:spPr>
      </p:pic>
      <p:sp>
        <p:nvSpPr>
          <p:cNvPr id="51" name="矩形"/>
          <p:cNvSpPr>
            <a:spLocks/>
          </p:cNvSpPr>
          <p:nvPr/>
        </p:nvSpPr>
        <p:spPr>
          <a:xfrm rot="0">
            <a:off x="2422762" y="970065"/>
            <a:ext cx="4283236" cy="499110"/>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3930"/>
              </a:lnSpc>
              <a:spcBef>
                <a:spcPts val="0"/>
              </a:spcBef>
              <a:spcAft>
                <a:spcPts val="0"/>
              </a:spcAft>
              <a:buNone/>
            </a:pPr>
            <a:r>
              <a:rPr lang="en-US" altLang="zh-CN" sz="2000" b="1" i="0" u="none" strike="noStrike" kern="1200" cap="none" spc="0" baseline="0">
                <a:solidFill>
                  <a:srgbClr val="213164"/>
                </a:solidFill>
                <a:latin typeface="Arial" pitchFamily="0" charset="0"/>
                <a:ea typeface="宋体" pitchFamily="0" charset="0"/>
                <a:cs typeface="Arial" pitchFamily="0" charset="0"/>
                <a:sym typeface="Arial" pitchFamily="0" charset="0"/>
              </a:rPr>
              <a:t>CAPSTONE PROJECT SHOWCASE</a:t>
            </a:r>
            <a:endParaRPr lang="zh-CN" altLang="en-US" sz="2000" b="1" i="0" u="none" strike="noStrike" kern="1200" cap="none" spc="0" baseline="0">
              <a:solidFill>
                <a:srgbClr val="213164"/>
              </a:solidFill>
              <a:latin typeface="Arial" pitchFamily="0" charset="0"/>
              <a:ea typeface="宋体" pitchFamily="0" charset="0"/>
              <a:cs typeface="Arial" pitchFamily="0" charset="0"/>
              <a:sym typeface="Arial" pitchFamily="0" charset="0"/>
            </a:endParaRPr>
          </a:p>
        </p:txBody>
      </p:sp>
      <p:sp>
        <p:nvSpPr>
          <p:cNvPr id="52" name="圆角矩形"/>
          <p:cNvSpPr>
            <a:spLocks/>
          </p:cNvSpPr>
          <p:nvPr/>
        </p:nvSpPr>
        <p:spPr>
          <a:xfrm rot="0">
            <a:off x="956309" y="3037840"/>
            <a:ext cx="7227570" cy="530626"/>
          </a:xfrm>
          <a:prstGeom prst="roundRect">
            <a:avLst>
              <a:gd name="adj" fmla="val 16666"/>
            </a:avLst>
          </a:prstGeom>
          <a:solidFill>
            <a:srgbClr val="DFDDFB"/>
          </a:solidFill>
          <a:ln w="25400" cmpd="sng" cap="flat">
            <a:solidFill>
              <a:srgbClr val="DFDDFB"/>
            </a:solidFill>
            <a:prstDash val="solid"/>
            <a:round/>
          </a:ln>
        </p:spPr>
      </p:sp>
      <p:sp>
        <p:nvSpPr>
          <p:cNvPr id="53" name="矩形"/>
          <p:cNvSpPr>
            <a:spLocks/>
          </p:cNvSpPr>
          <p:nvPr/>
        </p:nvSpPr>
        <p:spPr>
          <a:xfrm rot="0">
            <a:off x="1571630" y="3183633"/>
            <a:ext cx="5839143"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tx1"/>
                </a:solidFill>
                <a:latin typeface="Arial" pitchFamily="0" charset="0"/>
                <a:ea typeface="宋体" pitchFamily="0" charset="0"/>
                <a:cs typeface="Arial" pitchFamily="0" charset="0"/>
                <a:sym typeface="Arial" pitchFamily="0" charset="0"/>
              </a:rPr>
              <a:t>Notes Sharing Web Application using Django Framework</a:t>
            </a:r>
            <a:endParaRPr lang="zh-CN" altLang="en-US" sz="1600" b="0" i="0" u="none" strike="noStrike" kern="1200" cap="none" spc="0" baseline="0">
              <a:solidFill>
                <a:schemeClr val="tx1"/>
              </a:solidFill>
              <a:latin typeface="Arial" pitchFamily="0" charset="0"/>
              <a:ea typeface="宋体" pitchFamily="0" charset="0"/>
              <a:cs typeface="Poppins" pitchFamily="0" charset="0"/>
              <a:sym typeface="Arial" pitchFamily="0" charset="0"/>
            </a:endParaRPr>
          </a:p>
        </p:txBody>
      </p:sp>
      <p:sp>
        <p:nvSpPr>
          <p:cNvPr id="54" name="矩形"/>
          <p:cNvSpPr>
            <a:spLocks/>
          </p:cNvSpPr>
          <p:nvPr/>
        </p:nvSpPr>
        <p:spPr>
          <a:xfrm rot="0">
            <a:off x="3872230" y="2704571"/>
            <a:ext cx="1399540"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bg1"/>
                </a:solidFill>
                <a:latin typeface="Arial" pitchFamily="0" charset="0"/>
                <a:ea typeface="宋体" pitchFamily="0" charset="0"/>
                <a:cs typeface="Arial" pitchFamily="0" charset="0"/>
                <a:sym typeface="Arial" pitchFamily="0" charset="0"/>
              </a:rPr>
              <a:t>Project Title</a:t>
            </a:r>
            <a:endParaRPr lang="zh-CN" altLang="en-US" sz="1600" b="1"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
        <p:nvSpPr>
          <p:cNvPr id="55" name="矩形"/>
          <p:cNvSpPr>
            <a:spLocks/>
          </p:cNvSpPr>
          <p:nvPr/>
        </p:nvSpPr>
        <p:spPr>
          <a:xfrm rot="0">
            <a:off x="1276812" y="4029973"/>
            <a:ext cx="6590374" cy="512319"/>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Abstract | Problem Statement | Project Overview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 Proposed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Solution </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Technology Used</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 Modelling &amp; Results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 Conclusion </a:t>
            </a:r>
            <a:endParaRPr lang="zh-CN" altLang="en-US" sz="1600" b="0"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Tree>
    <p:extLst>
      <p:ext uri="{BB962C8B-B14F-4D97-AF65-F5344CB8AC3E}">
        <p14:creationId xmlns:p14="http://schemas.microsoft.com/office/powerpoint/2010/main" val="1434796690"/>
      </p:ext>
    </p:extLst>
  </p:cSld>
  <p:clrMapOvr>
    <a:masterClrMapping/>
  </p:clrMapOvr>
</p:sld>
</file>

<file path=ppt/slides/slide2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2"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Admin-Page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63" name="图片"/>
          <p:cNvPicPr>
            <a:picLocks noChangeAspect="1"/>
          </p:cNvPicPr>
          <p:nvPr/>
        </p:nvPicPr>
        <p:blipFill>
          <a:blip r:embed="rId1" cstate="print"/>
          <a:stretch>
            <a:fillRect/>
          </a:stretch>
        </p:blipFill>
        <p:spPr>
          <a:xfrm rot="0">
            <a:off x="1356303" y="1120026"/>
            <a:ext cx="6516060" cy="3788228"/>
          </a:xfrm>
          <a:prstGeom prst="rect"/>
          <a:noFill/>
          <a:ln w="12700" cmpd="sng" cap="flat">
            <a:noFill/>
            <a:prstDash val="solid"/>
            <a:miter/>
          </a:ln>
        </p:spPr>
      </p:pic>
      <p:sp>
        <p:nvSpPr>
          <p:cNvPr id="164" name="矩形"/>
          <p:cNvSpPr>
            <a:spLocks/>
          </p:cNvSpPr>
          <p:nvPr/>
        </p:nvSpPr>
        <p:spPr>
          <a:xfrm rot="0">
            <a:off x="6183489" y="3051769"/>
            <a:ext cx="956732" cy="226712"/>
          </a:xfrm>
          <a:prstGeom prst="rect"/>
          <a:solidFill>
            <a:srgbClr val="E3E8EB"/>
          </a:solidFill>
          <a:ln w="25400" cmpd="sng" cap="flat">
            <a:solidFill>
              <a:srgbClr val="E3E8EB"/>
            </a:solidFill>
            <a:prstDash val="solid"/>
            <a:round/>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800" b="0" i="0" u="none" strike="noStrike" kern="0" cap="none" spc="0" baseline="0">
                <a:solidFill>
                  <a:schemeClr val="tx1"/>
                </a:solidFill>
                <a:latin typeface="Arial" pitchFamily="0" charset="0"/>
                <a:ea typeface="宋体" pitchFamily="0" charset="0"/>
                <a:cs typeface="Arial" pitchFamily="0" charset="0"/>
              </a:rPr>
              <a:t>Prathap.A</a:t>
            </a:r>
            <a:endParaRPr lang="zh-CN" altLang="en-US" sz="800" b="0" i="0" u="none" strike="noStrike" kern="0" cap="none" spc="0" baseline="0">
              <a:solidFill>
                <a:schemeClr val="tx1"/>
              </a:solidFill>
              <a:latin typeface="Arial" pitchFamily="0" charset="0"/>
              <a:ea typeface="宋体" pitchFamily="0" charset="0"/>
              <a:cs typeface="Arial" pitchFamily="0" charset="0"/>
              <a:sym typeface="Arial" pitchFamily="0" charset="0"/>
            </a:endParaRPr>
          </a:p>
        </p:txBody>
      </p:sp>
      <p:sp>
        <p:nvSpPr>
          <p:cNvPr id="165" name="矩形"/>
          <p:cNvSpPr>
            <a:spLocks/>
          </p:cNvSpPr>
          <p:nvPr/>
        </p:nvSpPr>
        <p:spPr>
          <a:xfrm rot="0">
            <a:off x="6183489" y="3382910"/>
            <a:ext cx="956732" cy="226712"/>
          </a:xfrm>
          <a:prstGeom prst="rect"/>
          <a:solidFill>
            <a:srgbClr val="E3E8EB"/>
          </a:solidFill>
          <a:ln w="25400" cmpd="sng" cap="flat">
            <a:solidFill>
              <a:srgbClr val="E3E8EB"/>
            </a:solidFill>
            <a:prstDash val="solid"/>
            <a:round/>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800" b="0" i="0" u="none" strike="noStrike" kern="0" cap="none" spc="0" baseline="0">
                <a:solidFill>
                  <a:schemeClr val="tx1"/>
                </a:solidFill>
                <a:latin typeface="Arial" pitchFamily="0" charset="0"/>
                <a:ea typeface="宋体" pitchFamily="0" charset="0"/>
                <a:cs typeface="Arial" pitchFamily="0" charset="0"/>
              </a:rPr>
              <a:t>Prathap.A</a:t>
            </a:r>
            <a:endParaRPr lang="zh-CN" altLang="en-US" sz="800" b="0" i="0" u="none" strike="noStrike" kern="0" cap="none" spc="0" baseline="0">
              <a:solidFill>
                <a:schemeClr val="tx1"/>
              </a:solidFill>
              <a:latin typeface="Arial" pitchFamily="0" charset="0"/>
              <a:ea typeface="宋体" pitchFamily="0" charset="0"/>
              <a:cs typeface="Arial" pitchFamily="0" charset="0"/>
              <a:sym typeface="Arial" pitchFamily="0" charset="0"/>
            </a:endParaRPr>
          </a:p>
        </p:txBody>
      </p:sp>
    </p:spTree>
    <p:extLst>
      <p:ext uri="{BB962C8B-B14F-4D97-AF65-F5344CB8AC3E}">
        <p14:creationId xmlns:p14="http://schemas.microsoft.com/office/powerpoint/2010/main" val="931700012"/>
      </p:ext>
    </p:extLst>
  </p:cSld>
  <p:clrMapOvr>
    <a:masterClrMapping/>
  </p:clrMapOvr>
</p:sld>
</file>

<file path=ppt/slides/slide2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6"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Add/Update User-Page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67" name="图片"/>
          <p:cNvPicPr>
            <a:picLocks noChangeAspect="1"/>
          </p:cNvPicPr>
          <p:nvPr/>
        </p:nvPicPr>
        <p:blipFill>
          <a:blip r:embed="rId1" cstate="print"/>
          <a:stretch>
            <a:fillRect/>
          </a:stretch>
        </p:blipFill>
        <p:spPr>
          <a:xfrm rot="0">
            <a:off x="1214077" y="1152605"/>
            <a:ext cx="6631321" cy="3657600"/>
          </a:xfrm>
          <a:prstGeom prst="rect"/>
          <a:noFill/>
          <a:ln w="12700" cmpd="sng" cap="flat">
            <a:noFill/>
            <a:prstDash val="solid"/>
            <a:miter/>
          </a:ln>
        </p:spPr>
      </p:pic>
      <p:sp>
        <p:nvSpPr>
          <p:cNvPr id="168" name="矩形"/>
          <p:cNvSpPr>
            <a:spLocks/>
          </p:cNvSpPr>
          <p:nvPr/>
        </p:nvSpPr>
        <p:spPr>
          <a:xfrm rot="0">
            <a:off x="3540209" y="4146047"/>
            <a:ext cx="2637645" cy="286102"/>
          </a:xfrm>
          <a:prstGeom prst="rect"/>
          <a:solidFill>
            <a:srgbClr val="E3E8EB"/>
          </a:solidFill>
          <a:ln w="25400" cmpd="sng" cap="flat">
            <a:solidFill>
              <a:srgbClr val="E3E8EB"/>
            </a:solidFill>
            <a:prstDash val="solid"/>
            <a:round/>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800" b="0" i="0" u="none" strike="noStrike" kern="0" cap="none" spc="0" baseline="0">
                <a:solidFill>
                  <a:schemeClr val="accent5"/>
                </a:solidFill>
                <a:latin typeface="Arial" pitchFamily="0" charset="0"/>
                <a:ea typeface="宋体" pitchFamily="0" charset="0"/>
                <a:cs typeface="Arial" pitchFamily="0" charset="0"/>
              </a:rPr>
              <a:t>Prathap.A   prathapaprathapa033@gmail.com</a:t>
            </a:r>
            <a:endParaRPr lang="zh-CN" altLang="en-US" sz="800" b="0" i="0" u="none" strike="noStrike" kern="0" cap="none" spc="0" baseline="0">
              <a:solidFill>
                <a:schemeClr val="accent5"/>
              </a:solidFill>
              <a:latin typeface="Arial" pitchFamily="0" charset="0"/>
              <a:ea typeface="宋体" pitchFamily="0" charset="0"/>
              <a:cs typeface="Arial" pitchFamily="0" charset="0"/>
              <a:sym typeface="Arial" pitchFamily="0" charset="0"/>
            </a:endParaRPr>
          </a:p>
        </p:txBody>
      </p:sp>
    </p:spTree>
    <p:extLst>
      <p:ext uri="{BB962C8B-B14F-4D97-AF65-F5344CB8AC3E}">
        <p14:creationId xmlns:p14="http://schemas.microsoft.com/office/powerpoint/2010/main" val="1784118321"/>
      </p:ext>
    </p:extLst>
  </p:cSld>
  <p:clrMapOvr>
    <a:masterClrMapping/>
  </p:clrMapOvr>
</p:sld>
</file>

<file path=ppt/slides/slide2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9"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Add/Update Contact-Page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70" name="图片"/>
          <p:cNvPicPr>
            <a:picLocks noChangeAspect="1"/>
          </p:cNvPicPr>
          <p:nvPr/>
        </p:nvPicPr>
        <p:blipFill>
          <a:blip r:embed="rId1" cstate="print"/>
          <a:stretch>
            <a:fillRect/>
          </a:stretch>
        </p:blipFill>
        <p:spPr>
          <a:xfrm rot="0">
            <a:off x="1260181" y="1092587"/>
            <a:ext cx="6623636" cy="3588444"/>
          </a:xfrm>
          <a:prstGeom prst="rect"/>
          <a:noFill/>
          <a:ln w="12700" cmpd="sng" cap="flat">
            <a:noFill/>
            <a:prstDash val="solid"/>
            <a:miter/>
          </a:ln>
        </p:spPr>
      </p:pic>
      <p:sp>
        <p:nvSpPr>
          <p:cNvPr id="171" name="矩形"/>
          <p:cNvSpPr>
            <a:spLocks/>
          </p:cNvSpPr>
          <p:nvPr/>
        </p:nvSpPr>
        <p:spPr>
          <a:xfrm flipH="1" rot="0">
            <a:off x="3606968" y="3578175"/>
            <a:ext cx="1663100" cy="187188"/>
          </a:xfrm>
          <a:prstGeom prst="rect"/>
          <a:solidFill>
            <a:srgbClr val="E3E8EB"/>
          </a:solidFill>
          <a:ln w="25400" cmpd="sng" cap="flat">
            <a:solidFill>
              <a:srgbClr val="E3E8EB"/>
            </a:solidFill>
            <a:prstDash val="solid"/>
            <a:round/>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800" b="0" i="0" u="none" strike="noStrike" kern="0" cap="none" spc="0" baseline="0">
                <a:solidFill>
                  <a:schemeClr val="accent5"/>
                </a:solidFill>
                <a:latin typeface="Arial" pitchFamily="0" charset="0"/>
                <a:ea typeface="宋体" pitchFamily="0" charset="0"/>
                <a:cs typeface="Arial" pitchFamily="0" charset="0"/>
              </a:rPr>
              <a:t>Prathap.A</a:t>
            </a:r>
            <a:endParaRPr lang="zh-CN" altLang="en-US" sz="800" b="0" i="0" u="none" strike="noStrike" kern="0" cap="none" spc="0" baseline="0">
              <a:solidFill>
                <a:schemeClr val="accent5"/>
              </a:solidFill>
              <a:latin typeface="Arial" pitchFamily="0" charset="0"/>
              <a:ea typeface="宋体" pitchFamily="0" charset="0"/>
              <a:cs typeface="Arial" pitchFamily="0" charset="0"/>
              <a:sym typeface="Arial" pitchFamily="0" charset="0"/>
            </a:endParaRPr>
          </a:p>
        </p:txBody>
      </p:sp>
    </p:spTree>
    <p:extLst>
      <p:ext uri="{BB962C8B-B14F-4D97-AF65-F5344CB8AC3E}">
        <p14:creationId xmlns:p14="http://schemas.microsoft.com/office/powerpoint/2010/main" val="1956553354"/>
      </p:ext>
    </p:extLst>
  </p:cSld>
  <p:clrMapOvr>
    <a:masterClrMapping/>
  </p:clrMapOvr>
</p:sld>
</file>

<file path=ppt/slides/slide2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2"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Update profile-Page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73" name="图片"/>
          <p:cNvPicPr>
            <a:picLocks noChangeAspect="1"/>
          </p:cNvPicPr>
          <p:nvPr/>
        </p:nvPicPr>
        <p:blipFill>
          <a:blip r:embed="rId1" cstate="print"/>
          <a:stretch>
            <a:fillRect/>
          </a:stretch>
        </p:blipFill>
        <p:spPr>
          <a:xfrm rot="0">
            <a:off x="3185368" y="1091132"/>
            <a:ext cx="2772813" cy="3811281"/>
          </a:xfrm>
          <a:prstGeom prst="rect"/>
          <a:noFill/>
          <a:ln w="12700" cmpd="sng" cap="flat">
            <a:noFill/>
            <a:prstDash val="solid"/>
            <a:miter/>
          </a:ln>
        </p:spPr>
      </p:pic>
    </p:spTree>
    <p:extLst>
      <p:ext uri="{BB962C8B-B14F-4D97-AF65-F5344CB8AC3E}">
        <p14:creationId xmlns:p14="http://schemas.microsoft.com/office/powerpoint/2010/main" val="836915083"/>
      </p:ext>
    </p:extLst>
  </p:cSld>
  <p:clrMapOvr>
    <a:masterClrMapping/>
  </p:clrMapOvr>
</p:sld>
</file>

<file path=ppt/slides/slide2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4"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Add Notes-Page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75" name="图片"/>
          <p:cNvPicPr>
            <a:picLocks noChangeAspect="1"/>
          </p:cNvPicPr>
          <p:nvPr/>
        </p:nvPicPr>
        <p:blipFill>
          <a:blip r:embed="rId1" cstate="print"/>
          <a:stretch>
            <a:fillRect/>
          </a:stretch>
        </p:blipFill>
        <p:spPr>
          <a:xfrm rot="0">
            <a:off x="1257569" y="1114185"/>
            <a:ext cx="6618566" cy="3649916"/>
          </a:xfrm>
          <a:prstGeom prst="rect"/>
          <a:noFill/>
          <a:ln w="12700" cmpd="sng" cap="flat">
            <a:noFill/>
            <a:prstDash val="solid"/>
            <a:miter/>
          </a:ln>
        </p:spPr>
      </p:pic>
    </p:spTree>
    <p:extLst>
      <p:ext uri="{BB962C8B-B14F-4D97-AF65-F5344CB8AC3E}">
        <p14:creationId xmlns:p14="http://schemas.microsoft.com/office/powerpoint/2010/main" val="1935136283"/>
      </p:ext>
    </p:extLst>
  </p:cSld>
  <p:clrMapOvr>
    <a:masterClrMapping/>
  </p:clrMapOvr>
</p:sld>
</file>

<file path=ppt/slides/slide2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6" name="文本框"/>
          <p:cNvSpPr>
            <a:spLocks noGrp="1"/>
          </p:cNvSpPr>
          <p:nvPr>
            <p:ph type="title"/>
          </p:nvPr>
        </p:nvSpPr>
        <p:spPr>
          <a:xfrm rot="0">
            <a:off x="215052" y="719666"/>
            <a:ext cx="8421857" cy="547983"/>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Future </a:t>
            </a:r>
            <a:r>
              <a:rPr lang="en-US" altLang="zh-CN" sz="1600" b="1" i="0" u="none" strike="noStrike" kern="0" cap="none" spc="0" baseline="0">
                <a:solidFill>
                  <a:srgbClr val="213163"/>
                </a:solidFill>
                <a:latin typeface="Arial" pitchFamily="0" charset="0"/>
                <a:ea typeface="Arial" pitchFamily="0" charset="0"/>
                <a:cs typeface="Lucida Sans"/>
              </a:rPr>
              <a:t>Enhancements</a:t>
            </a:r>
            <a:br>
              <a:rPr lang="zh-CN" altLang="en-US" sz="1400" b="0" i="0" u="none" strike="noStrike" kern="0" cap="none" spc="0" baseline="0">
                <a:solidFill>
                  <a:srgbClr val="374151"/>
                </a:solidFill>
                <a:latin typeface="Söhne" pitchFamily="0" charset="0"/>
                <a:ea typeface="Arial" pitchFamily="0" charset="0"/>
                <a:cs typeface="Lucida Sans"/>
              </a:rPr>
            </a:br>
            <a:endParaRPr lang="zh-CN" altLang="en-US" sz="1400" b="0" i="0" u="none" strike="noStrike" kern="0" cap="none" spc="0" baseline="0">
              <a:solidFill>
                <a:srgbClr val="000000"/>
              </a:solidFill>
              <a:latin typeface="Arial" pitchFamily="0" charset="0"/>
              <a:ea typeface="Arial" pitchFamily="0" charset="0"/>
              <a:cs typeface="Lucida Sans"/>
            </a:endParaRPr>
          </a:p>
        </p:txBody>
      </p:sp>
      <p:sp>
        <p:nvSpPr>
          <p:cNvPr id="177" name="矩形"/>
          <p:cNvSpPr>
            <a:spLocks/>
          </p:cNvSpPr>
          <p:nvPr/>
        </p:nvSpPr>
        <p:spPr>
          <a:xfrm rot="0">
            <a:off x="215052" y="1267649"/>
            <a:ext cx="8421857" cy="3634740"/>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Mobile Application: Develop a companion mobile app for the notes sharing platform to extend accessibility and convenience for users on-the-go.</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Enhanced Collaboration Tools: Integrate additional collaboration features such as real-time chat, version history tracking, and commenting to further facilitate teamwork and communication among users.</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Offline Mode: Implement offline functionality to allow users to access and edit notes even when they're not connected to the internet, with automatic synchronization once connectivity is restored.</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Advanced Search and Filtering: Enhance search capabilities with advanced filtering options, tag-based organization, and full-text search functionality to quickly locate and retrieve relevant notes.</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Multi-language Support: Add support for multiple languages to cater to a global user base and enhance accessibility for non-English speakers.</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ClrTx/>
              <a:buAutoNum type="arabicPeriod"/>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ClrTx/>
              <a:buAutoNum type="arabicPeriod"/>
            </a:pPr>
            <a:endParaRPr lang="zh-CN" altLang="en-US" sz="1400" b="0" i="0" u="none" strike="noStrike" kern="0" cap="none" spc="0" baseline="0">
              <a:solidFill>
                <a:srgbClr val="0D0D0D"/>
              </a:solidFill>
              <a:latin typeface="Söhne"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156146728"/>
      </p:ext>
    </p:extLst>
  </p:cSld>
  <p:clrMapOvr>
    <a:masterClrMapping/>
  </p:clrMapOvr>
</p:sld>
</file>

<file path=ppt/slides/slide2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Conclusion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79" name="直线"/>
          <p:cNvSpPr>
            <a:spLocks/>
          </p:cNvSpPr>
          <p:nvPr/>
        </p:nvSpPr>
        <p:spPr>
          <a:xfrm rot="0">
            <a:off x="0" y="4675910"/>
            <a:ext cx="9144000" cy="0"/>
          </a:xfrm>
          <a:prstGeom prst="line"/>
          <a:noFill/>
          <a:ln w="9525" cmpd="sng" cap="flat">
            <a:solidFill>
              <a:srgbClr val="BFBFBF"/>
            </a:solidFill>
            <a:prstDash val="solid"/>
            <a:round/>
          </a:ln>
        </p:spPr>
      </p:sp>
      <p:sp>
        <p:nvSpPr>
          <p:cNvPr id="18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81" name="矩形"/>
          <p:cNvSpPr>
            <a:spLocks/>
          </p:cNvSpPr>
          <p:nvPr/>
        </p:nvSpPr>
        <p:spPr>
          <a:xfrm rot="0">
            <a:off x="138652" y="1014549"/>
            <a:ext cx="8483173" cy="29775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br>
              <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rPr>
            </a:b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a:t>
            </a: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altLang="zh-CN" sz="2000" b="0" i="0" u="none" strike="noStrike" kern="0" cap="none" spc="0" baseline="0">
                <a:solidFill>
                  <a:srgbClr val="0D0D0D"/>
                </a:solidFill>
                <a:latin typeface="Söhne" pitchFamily="0" charset="0"/>
                <a:ea typeface="Arial" pitchFamily="0" charset="0"/>
                <a:cs typeface="Arial" pitchFamily="0" charset="0"/>
                <a:sym typeface="Arial" pitchFamily="0" charset="0"/>
              </a:rPr>
              <a:t>.</a:t>
            </a:r>
            <a:endParaRPr lang="zh-CN" altLang="en-US" sz="16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397390930"/>
      </p:ext>
    </p:extLst>
  </p:cSld>
  <p:clrMapOvr>
    <a:masterClrMapping/>
  </p:clrMapOvr>
</p:sld>
</file>

<file path=ppt/slides/slide2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96" name="文本框"/>
          <p:cNvSpPr>
            <a:spLocks noGrp="1"/>
          </p:cNvSpPr>
          <p:nvPr>
            <p:ph type="title"/>
          </p:nvPr>
        </p:nvSpPr>
        <p:spPr>
          <a:xfrm rot="0">
            <a:off x="3504528" y="2334505"/>
            <a:ext cx="2149019" cy="460374"/>
          </a:xfrm>
          <a:prstGeom prst="rect"/>
          <a:noFill/>
          <a:ln w="12700" cmpd="sng" cap="flat">
            <a:noFill/>
            <a:prstDash val="solid"/>
            <a:miter/>
          </a:ln>
        </p:spPr>
        <p:txBody>
          <a:bodyPr vert="horz" wrap="square" lIns="0" tIns="12700" rIns="0" bIns="0" anchor="t" anchorCtr="0">
            <a:prstTxWarp prst="textNoShape"/>
            <a:spAutoFit/>
          </a:bodyPr>
          <a:lstStyle/>
          <a:p>
            <a:pPr marL="12700" indent="0" algn="l">
              <a:lnSpc>
                <a:spcPct val="100000"/>
              </a:lnSpc>
              <a:spcBef>
                <a:spcPts val="100"/>
              </a:spcBef>
              <a:spcAft>
                <a:spcPts val="0"/>
              </a:spcAft>
              <a:buNone/>
            </a:pPr>
            <a:r>
              <a:rPr lang="en-US" altLang="zh-CN" sz="3000" b="1" i="0" u="none" strike="noStrike" kern="0" cap="none" spc="-5" baseline="0">
                <a:solidFill>
                  <a:srgbClr val="223366"/>
                </a:solidFill>
                <a:latin typeface="Arial MT" pitchFamily="0" charset="0"/>
                <a:ea typeface="Arial" pitchFamily="0" charset="0"/>
                <a:cs typeface="Arial MT" pitchFamily="0" charset="0"/>
              </a:rPr>
              <a:t>Thank You!</a:t>
            </a:r>
            <a:endParaRPr lang="zh-CN" altLang="en-US" sz="3000" b="1" i="0" u="none" strike="noStrike" kern="0" cap="none" spc="-5" baseline="0">
              <a:solidFill>
                <a:srgbClr val="223366"/>
              </a:solidFill>
              <a:latin typeface="Arial MT" pitchFamily="0" charset="0"/>
              <a:ea typeface="Arial" pitchFamily="0" charset="0"/>
              <a:cs typeface="Arial MT" pitchFamily="0" charset="0"/>
            </a:endParaRPr>
          </a:p>
        </p:txBody>
      </p:sp>
    </p:spTree>
    <p:extLst>
      <p:ext uri="{BB962C8B-B14F-4D97-AF65-F5344CB8AC3E}">
        <p14:creationId xmlns:p14="http://schemas.microsoft.com/office/powerpoint/2010/main" val="669286335"/>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8" name="文本框"/>
          <p:cNvSpPr>
            <a:spLocks noGrp="1"/>
          </p:cNvSpPr>
          <p:nvPr>
            <p:ph type="title"/>
          </p:nvPr>
        </p:nvSpPr>
        <p:spPr>
          <a:xfrm rot="0">
            <a:off x="138652" y="682129"/>
            <a:ext cx="8636514"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Abstract</a:t>
            </a: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altLang="zh-CN" sz="1600" b="0" i="0" u="none" strike="noStrike" kern="0" cap="none" spc="0" baseline="0">
                <a:solidFill>
                  <a:srgbClr val="0D0D0D"/>
                </a:solidFill>
                <a:latin typeface="Söhne" pitchFamily="0" charset="0"/>
                <a:ea typeface="Arial" pitchFamily="0" charset="0"/>
                <a:cs typeface="Lucida Sans"/>
              </a:rPr>
              <a:t>.</a:t>
            </a:r>
            <a:br>
              <a:rPr lang="zh-CN" altLang="en-US" sz="1600" b="0" i="0" u="none" strike="noStrike" kern="0" cap="none" spc="0" baseline="0">
                <a:solidFill>
                  <a:srgbClr val="0D0D0D"/>
                </a:solidFill>
                <a:latin typeface="Söhne" pitchFamily="0" charset="0"/>
                <a:ea typeface="Arial" pitchFamily="0" charset="0"/>
                <a:cs typeface="Lucida Sans"/>
              </a:rPr>
            </a:br>
            <a:br>
              <a:rPr lang="zh-CN" altLang="en-US" sz="1600" b="0" i="0" u="none" strike="noStrike" kern="0" cap="none" spc="0" baseline="0">
                <a:solidFill>
                  <a:srgbClr val="0D0D0D"/>
                </a:solidFill>
                <a:latin typeface="Söhne" pitchFamily="0" charset="0"/>
                <a:ea typeface="Arial" pitchFamily="0" charset="0"/>
                <a:cs typeface="Lucida Sans"/>
              </a:rPr>
            </a:br>
            <a:r>
              <a:rPr lang="en-US" altLang="zh-CN" sz="1600" b="0" i="0" u="none" strike="noStrike" kern="0" cap="none" spc="0" baseline="0">
                <a:solidFill>
                  <a:srgbClr val="0D0D0D"/>
                </a:solidFill>
                <a:latin typeface="Söhne"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On the backend, Django provides a robust framework for building scalable web applications. </a:t>
            </a:r>
            <a:br>
              <a:rPr lang="zh-CN" altLang="en-US" sz="1600" b="0" i="0" u="none" strike="noStrike" kern="0" cap="none" spc="0" baseline="0">
                <a:solidFill>
                  <a:srgbClr val="0D0D0D"/>
                </a:solidFill>
                <a:latin typeface="Söhne" pitchFamily="0" charset="0"/>
                <a:ea typeface="Arial" pitchFamily="0" charset="0"/>
                <a:cs typeface="Lucida Sans"/>
              </a:rPr>
            </a:br>
            <a:br>
              <a:rPr lang="zh-CN" altLang="en-US" sz="2000" b="0" i="0" u="none" strike="noStrike" kern="0" cap="none" spc="0" baseline="0">
                <a:solidFill>
                  <a:srgbClr val="0D0D0D"/>
                </a:solidFill>
                <a:latin typeface="Söhne"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br>
              <a:rPr lang="zh-CN" altLang="en-US" sz="1600" b="1" i="0" u="none" strike="noStrike" kern="0" cap="none" spc="0" baseline="0">
                <a:solidFill>
                  <a:srgbClr val="213163"/>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59" name="直线"/>
          <p:cNvSpPr>
            <a:spLocks/>
          </p:cNvSpPr>
          <p:nvPr/>
        </p:nvSpPr>
        <p:spPr>
          <a:xfrm rot="0">
            <a:off x="-184416" y="4675910"/>
            <a:ext cx="9144000" cy="0"/>
          </a:xfrm>
          <a:prstGeom prst="line"/>
          <a:noFill/>
          <a:ln w="9525" cmpd="sng" cap="flat">
            <a:solidFill>
              <a:srgbClr val="BFBFBF"/>
            </a:solidFill>
            <a:prstDash val="solid"/>
            <a:round/>
          </a:ln>
        </p:spPr>
      </p:sp>
      <p:sp>
        <p:nvSpPr>
          <p:cNvPr id="60" name="矩形"/>
          <p:cNvSpPr>
            <a:spLocks/>
          </p:cNvSpPr>
          <p:nvPr/>
        </p:nvSpPr>
        <p:spPr>
          <a:xfrm rot="0">
            <a:off x="138652" y="46759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906354252"/>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3" name="文本框"/>
          <p:cNvSpPr>
            <a:spLocks noGrp="1"/>
          </p:cNvSpPr>
          <p:nvPr>
            <p:ph type="title"/>
          </p:nvPr>
        </p:nvSpPr>
        <p:spPr>
          <a:xfrm rot="0">
            <a:off x="138652" y="682129"/>
            <a:ext cx="8636514"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Abstract</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Python, being the primary language of Django, is used for implementing the core functionality of the application. Django's built-in features such as authentication, routing, and ORM (Object-Relational Mapping) streamline the development process.</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SQL is employed as the database management system to store and manage the notes data efficiently. Through Django's ORM, SQL queries are seamlessly integrated into the application logic, enabling smooth interaction between the backend and the database.</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Overall, this project aims to demonstrate the integration of frontend and backend technologies to develop a functional and user-friendly Notes Sharing Web Application using the Django framework.</a:t>
            </a:r>
            <a:br>
              <a:rPr lang="zh-CN" altLang="en-US" sz="2000" b="0" i="0" u="none" strike="noStrike" kern="0" cap="none" spc="0" baseline="0">
                <a:solidFill>
                  <a:srgbClr val="0D0D0D"/>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       </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2000" b="0" i="0" u="none" strike="noStrike" kern="0" cap="none" spc="0" baseline="0">
                <a:solidFill>
                  <a:srgbClr val="0D0D0D"/>
                </a:solidFill>
                <a:latin typeface="Söhne"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br>
              <a:rPr lang="zh-CN" altLang="en-US" sz="1600" b="1" i="0" u="none" strike="noStrike" kern="0" cap="none" spc="0" baseline="0">
                <a:solidFill>
                  <a:srgbClr val="213163"/>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64" name="直线"/>
          <p:cNvSpPr>
            <a:spLocks/>
          </p:cNvSpPr>
          <p:nvPr/>
        </p:nvSpPr>
        <p:spPr>
          <a:xfrm rot="0">
            <a:off x="-184416" y="4675910"/>
            <a:ext cx="9144000" cy="0"/>
          </a:xfrm>
          <a:prstGeom prst="line"/>
          <a:noFill/>
          <a:ln w="9525" cmpd="sng" cap="flat">
            <a:solidFill>
              <a:srgbClr val="BFBFBF"/>
            </a:solidFill>
            <a:prstDash val="solid"/>
            <a:round/>
          </a:ln>
        </p:spPr>
      </p:sp>
      <p:sp>
        <p:nvSpPr>
          <p:cNvPr id="65" name="矩形"/>
          <p:cNvSpPr>
            <a:spLocks/>
          </p:cNvSpPr>
          <p:nvPr/>
        </p:nvSpPr>
        <p:spPr>
          <a:xfrm rot="0">
            <a:off x="138652" y="46759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450838796"/>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8" name="文本框"/>
          <p:cNvSpPr>
            <a:spLocks noGrp="1"/>
          </p:cNvSpPr>
          <p:nvPr>
            <p:ph type="title"/>
          </p:nvPr>
        </p:nvSpPr>
        <p:spPr>
          <a:xfrm rot="0">
            <a:off x="138653" y="682129"/>
            <a:ext cx="8621146"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ClrTx/>
              <a:buAutoNum type="arabicPeriod"/>
            </a:pPr>
            <a:r>
              <a:rPr lang="en-US" altLang="zh-CN" sz="1600" b="1" i="0" u="none" strike="noStrike" kern="0" cap="none" spc="0" baseline="0">
                <a:solidFill>
                  <a:srgbClr val="213163"/>
                </a:solidFill>
                <a:latin typeface="Arial" pitchFamily="0" charset="0"/>
                <a:ea typeface="Arial" pitchFamily="0" charset="0"/>
                <a:cs typeface="Lucida Sans"/>
              </a:rPr>
              <a:t>Problem Statement</a:t>
            </a:r>
            <a:r>
              <a:rPr lang="en-US" altLang="zh-CN" sz="1600" b="1" i="0" u="none" strike="noStrike" kern="0" cap="none" spc="0" baseline="0">
                <a:solidFill>
                  <a:srgbClr val="213163"/>
                </a:solidFill>
                <a:latin typeface="Arial" pitchFamily="0" charset="0"/>
                <a:ea typeface="Arial" pitchFamily="0" charset="0"/>
                <a:cs typeface="Lucida Sans"/>
              </a:rPr>
              <a:t> </a:t>
            </a: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0" i="0" u="none" strike="noStrike" kern="0" cap="none" spc="0" baseline="0">
                <a:solidFill>
                  <a:srgbClr val="0D0D0D"/>
                </a:solidFill>
                <a:latin typeface="Arial" pitchFamily="0" charset="0"/>
                <a:ea typeface="Arial" pitchFamily="0" charset="0"/>
                <a:cs typeface="Lucida Sans"/>
              </a:rPr>
              <a:t>T</a:t>
            </a:r>
            <a:r>
              <a:rPr lang="en-US" altLang="zh-CN" sz="1600" b="0" i="0" u="none" strike="noStrike" kern="0" cap="none" spc="0" baseline="0">
                <a:solidFill>
                  <a:srgbClr val="0D0D0D"/>
                </a:solidFill>
                <a:latin typeface="Arial" pitchFamily="0" charset="0"/>
                <a:ea typeface="Arial" pitchFamily="0" charset="0"/>
                <a:cs typeface="Lucida Sans"/>
              </a:rPr>
              <a:t>he problem statement for this project is to develop a collaborative notes sharing web application using the Django framework that addresses the following challenges:</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1.Lack of real-time collaboration features in existing note-taking applications.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2. Absence of an intuitive and user-friendly interface for creating, editing, and organizing                     notes.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3. Insufficient customization options for note formatting and organization.</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4. Security and privacy concerns when sharing sensitive information or collaborating on notes.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5. Inefficient data management and retrieval methods in existing solutions.</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By addressing these challenges, the project aims to provide users with a comprehensive and secure platform for sharing notes and collaborating with others in real-time, thereby enhancing productivity and knowledge sharing in various domains.</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00000"/>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2000" b="0" i="0" u="none" strike="noStrike" kern="0" cap="none" spc="0" baseline="0">
                <a:solidFill>
                  <a:srgbClr val="0D0D0D"/>
                </a:solidFill>
                <a:latin typeface="Söhne"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69" name="直线"/>
          <p:cNvSpPr>
            <a:spLocks/>
          </p:cNvSpPr>
          <p:nvPr/>
        </p:nvSpPr>
        <p:spPr>
          <a:xfrm rot="0">
            <a:off x="0" y="4675910"/>
            <a:ext cx="9144000" cy="0"/>
          </a:xfrm>
          <a:prstGeom prst="line"/>
          <a:noFill/>
          <a:ln w="9525" cmpd="sng" cap="flat">
            <a:solidFill>
              <a:srgbClr val="BFBFBF"/>
            </a:solidFill>
            <a:prstDash val="solid"/>
            <a:round/>
          </a:ln>
        </p:spPr>
      </p:sp>
      <p:sp>
        <p:nvSpPr>
          <p:cNvPr id="7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65010699"/>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3" name="文本框"/>
          <p:cNvSpPr>
            <a:spLocks noGrp="1"/>
          </p:cNvSpPr>
          <p:nvPr>
            <p:ph type="title"/>
          </p:nvPr>
        </p:nvSpPr>
        <p:spPr>
          <a:xfrm rot="0">
            <a:off x="138652" y="682131"/>
            <a:ext cx="8667186"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Project Overview</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1" i="0" u="none" strike="noStrike" kern="0" cap="none" spc="0" baseline="0">
                <a:solidFill>
                  <a:srgbClr val="0D0D0D"/>
                </a:solidFill>
                <a:latin typeface="Arial" pitchFamily="0" charset="0"/>
                <a:ea typeface="Arial" pitchFamily="0" charset="0"/>
                <a:cs typeface="Lucida Sans"/>
              </a:rPr>
              <a:t>Title: Notes Sharing Web Application using Django Framework</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Objective: Develop a modern and intuitive web application for seamless notes sharing and real-time collaboration.</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Features: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1. User-friendly Interface: Intuitive interface for creating, editing, and organizing notes.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2. Real-time Collaboration: Simultaneous editing and sharing of notes among multiple users.</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3. Customization Options: Flexible formatting and organization features for personalized note-taking.</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    4. Secure Data Management: Implementation of robust security measures to protect user data and ensure privacy.</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74" name="直线"/>
          <p:cNvSpPr>
            <a:spLocks/>
          </p:cNvSpPr>
          <p:nvPr/>
        </p:nvSpPr>
        <p:spPr>
          <a:xfrm rot="0">
            <a:off x="0" y="4675910"/>
            <a:ext cx="9144000" cy="0"/>
          </a:xfrm>
          <a:prstGeom prst="line"/>
          <a:noFill/>
          <a:ln w="9525" cmpd="sng" cap="flat">
            <a:solidFill>
              <a:srgbClr val="BFBFBF"/>
            </a:solidFill>
            <a:prstDash val="solid"/>
            <a:round/>
          </a:ln>
        </p:spPr>
      </p:sp>
      <p:sp>
        <p:nvSpPr>
          <p:cNvPr id="75"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54323693"/>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8" name="文本框"/>
          <p:cNvSpPr>
            <a:spLocks noGrp="1"/>
          </p:cNvSpPr>
          <p:nvPr>
            <p:ph type="title"/>
          </p:nvPr>
        </p:nvSpPr>
        <p:spPr>
          <a:xfrm rot="0">
            <a:off x="138652" y="682131"/>
            <a:ext cx="8667186"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Project Overview</a:t>
            </a: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r>
              <a:rPr lang="en-US" altLang="zh-CN" sz="1600" b="1" i="0" u="none" strike="noStrike" kern="0" cap="none" spc="0" baseline="0">
                <a:solidFill>
                  <a:srgbClr val="213163"/>
                </a:solidFill>
                <a:latin typeface="Arial" pitchFamily="0" charset="0"/>
                <a:ea typeface="Arial" pitchFamily="0" charset="0"/>
                <a:cs typeface="Lucida Sans"/>
              </a:rPr>
              <a:t>    </a:t>
            </a:r>
            <a:r>
              <a:rPr lang="en-US" altLang="zh-CN" sz="1600" b="1" i="0" u="none" strike="noStrike" kern="0" cap="none" spc="0" baseline="0">
                <a:solidFill>
                  <a:srgbClr val="213163"/>
                </a:solidFill>
                <a:latin typeface="Arial" pitchFamily="0" charset="0"/>
                <a:ea typeface="Arial" pitchFamily="0" charset="0"/>
                <a:cs typeface="Lucida Sans"/>
              </a:rPr>
              <a:t>5.</a:t>
            </a:r>
            <a:r>
              <a:rPr lang="en-US" altLang="zh-CN" sz="1600" b="0" i="0" u="none" strike="noStrike" kern="0" cap="none" spc="0" baseline="0">
                <a:solidFill>
                  <a:srgbClr val="0D0D0D"/>
                </a:solidFill>
                <a:latin typeface="Arial" pitchFamily="0" charset="0"/>
                <a:ea typeface="Arial" pitchFamily="0" charset="0"/>
                <a:cs typeface="Lucida Sans"/>
              </a:rPr>
              <a:t> Django Framework: Utilization of Django framework for efficient backend development and database management.</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1" i="0" u="none" strike="noStrike" kern="0" cap="none" spc="0" baseline="0">
                <a:solidFill>
                  <a:srgbClr val="0D0D0D"/>
                </a:solidFill>
                <a:latin typeface="Arial" pitchFamily="0" charset="0"/>
                <a:ea typeface="Arial" pitchFamily="0" charset="0"/>
                <a:cs typeface="Lucida Sans"/>
              </a:rPr>
              <a:t>Technology Stack:</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Frontend: HTML, CSS, JavaScript</a:t>
            </a: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Backend: Python, Django, SQL</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r>
              <a:rPr lang="en-US" altLang="zh-CN" sz="1600" b="0" i="0" u="none" strike="noStrike" kern="0" cap="none" spc="0" baseline="0">
                <a:solidFill>
                  <a:srgbClr val="0D0D0D"/>
                </a:solidFill>
                <a:latin typeface="Arial" pitchFamily="0" charset="0"/>
                <a:ea typeface="Arial" pitchFamily="0" charset="0"/>
                <a:cs typeface="Lucida Sans"/>
              </a:rPr>
              <a:t>Outcome: A comprehensive notes sharing platform that enhances productivity and facilitates knowledge dissemination through seamless collaboration.</a:t>
            </a: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1" i="0" u="none" strike="noStrike" kern="0" cap="none" spc="0" baseline="0">
                <a:solidFill>
                  <a:srgbClr val="213163"/>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br>
              <a:rPr lang="zh-CN" altLang="en-US" sz="1600" b="0" i="0" u="none" strike="noStrike" kern="0" cap="none" spc="0" baseline="0">
                <a:solidFill>
                  <a:srgbClr val="0D0D0D"/>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79" name="直线"/>
          <p:cNvSpPr>
            <a:spLocks/>
          </p:cNvSpPr>
          <p:nvPr/>
        </p:nvSpPr>
        <p:spPr>
          <a:xfrm rot="0">
            <a:off x="0" y="4675910"/>
            <a:ext cx="9144000" cy="0"/>
          </a:xfrm>
          <a:prstGeom prst="line"/>
          <a:noFill/>
          <a:ln w="9525" cmpd="sng" cap="flat">
            <a:solidFill>
              <a:srgbClr val="BFBFBF"/>
            </a:solidFill>
            <a:prstDash val="solid"/>
            <a:round/>
          </a:ln>
        </p:spPr>
      </p:sp>
      <p:sp>
        <p:nvSpPr>
          <p:cNvPr id="8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105840822"/>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3"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Proposed Solution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84" name="矩形"/>
          <p:cNvSpPr>
            <a:spLocks/>
          </p:cNvSpPr>
          <p:nvPr/>
        </p:nvSpPr>
        <p:spPr>
          <a:xfrm rot="0">
            <a:off x="138652" y="1102221"/>
            <a:ext cx="8605897" cy="2948940"/>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a:lnSpc>
                <a:spcPct val="100000"/>
              </a:lnSpc>
              <a:spcBef>
                <a:spcPts val="0"/>
              </a:spcBef>
              <a:spcAft>
                <a:spcPts val="0"/>
              </a:spcAft>
              <a:buFont typeface="Arial" pitchFamily="0" charset="0"/>
              <a:buChar char="•"/>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Real-time Collaboration: Implement WebSocket technology for real-time communication between users, enabling simultaneous editing and sharing of notes.</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Intuitive User Interface: Design a modern and user-friendly interface using HTML, CSS, and JavaScript for easy note creation, editing, and organization.</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Customization Features: Provide rich formatting options and organizational tools to personalize note-taking experience.</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Robust Security Measures: Implement authentication, authorization, and encryption techniques to ensure data privacy and secure collaboration.</a:t>
            </a:r>
            <a:endParaRPr lang="zh-CN" altLang="en-US"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p:txBody>
      </p:sp>
      <p:sp>
        <p:nvSpPr>
          <p:cNvPr id="85" name="直线"/>
          <p:cNvSpPr>
            <a:spLocks/>
          </p:cNvSpPr>
          <p:nvPr/>
        </p:nvSpPr>
        <p:spPr>
          <a:xfrm rot="0">
            <a:off x="0" y="4675910"/>
            <a:ext cx="9144000" cy="0"/>
          </a:xfrm>
          <a:prstGeom prst="line"/>
          <a:noFill/>
          <a:ln w="9525" cmpd="sng" cap="flat">
            <a:solidFill>
              <a:srgbClr val="BFBFBF"/>
            </a:solidFill>
            <a:prstDash val="solid"/>
            <a:round/>
          </a:ln>
        </p:spPr>
      </p:sp>
      <p:sp>
        <p:nvSpPr>
          <p:cNvPr id="86"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870328006"/>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9"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Proposed Solution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90" name="矩形"/>
          <p:cNvSpPr>
            <a:spLocks/>
          </p:cNvSpPr>
          <p:nvPr/>
        </p:nvSpPr>
        <p:spPr>
          <a:xfrm rot="0">
            <a:off x="138652" y="1102221"/>
            <a:ext cx="8605897" cy="2710815"/>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a:lnSpc>
                <a:spcPct val="100000"/>
              </a:lnSpc>
              <a:spcBef>
                <a:spcPts val="0"/>
              </a:spcBef>
              <a:spcAft>
                <a:spcPts val="0"/>
              </a:spcAft>
              <a:buFont typeface="Arial" pitchFamily="0" charset="0"/>
              <a:buChar char="•"/>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D</a:t>
            </a: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jango Framework Integration: Utilize Django's powerful features for backend development, including ORM for database management and built-in security functionalities.</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600" b="1" i="0" u="none" strike="noStrike" kern="0" cap="none" spc="0" baseline="0">
                <a:solidFill>
                  <a:srgbClr val="0D0D0D"/>
                </a:solidFill>
                <a:latin typeface="Arial" pitchFamily="0" charset="0"/>
                <a:ea typeface="Arial" pitchFamily="0" charset="0"/>
                <a:cs typeface="Arial" pitchFamily="0" charset="0"/>
                <a:sym typeface="Arial" pitchFamily="0" charset="0"/>
              </a:rPr>
              <a:t>Outcome: </a:t>
            </a:r>
            <a:endParaRPr lang="en-US" altLang="zh-CN" sz="1600" b="1"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600" b="1"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	</a:t>
            </a:r>
            <a:r>
              <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rPr>
              <a:t>A collaborative notes sharing web application that offers seamless real-time collaboration, intuitive user experience, extensive customization options, and robust security measures to enhance productivity and knowledge sharing.</a:t>
            </a:r>
            <a:endParaRPr lang="en-US" altLang="zh-CN"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endParaRPr lang="zh-CN" altLang="en-US" sz="1600" b="0" i="0" u="none" strike="noStrike" kern="0" cap="none" spc="0" baseline="0">
              <a:solidFill>
                <a:srgbClr val="0D0D0D"/>
              </a:solidFill>
              <a:latin typeface="Arial" pitchFamily="0" charset="0"/>
              <a:ea typeface="Arial" pitchFamily="0" charset="0"/>
              <a:cs typeface="Arial" pitchFamily="0" charset="0"/>
              <a:sym typeface="Arial" pitchFamily="0" charset="0"/>
            </a:endParaRPr>
          </a:p>
        </p:txBody>
      </p:sp>
      <p:sp>
        <p:nvSpPr>
          <p:cNvPr id="91" name="直线"/>
          <p:cNvSpPr>
            <a:spLocks/>
          </p:cNvSpPr>
          <p:nvPr/>
        </p:nvSpPr>
        <p:spPr>
          <a:xfrm rot="0">
            <a:off x="0" y="4675910"/>
            <a:ext cx="9144000" cy="0"/>
          </a:xfrm>
          <a:prstGeom prst="line"/>
          <a:noFill/>
          <a:ln w="9525" cmpd="sng" cap="flat">
            <a:solidFill>
              <a:srgbClr val="BFBFBF"/>
            </a:solidFill>
            <a:prstDash val="solid"/>
            <a:round/>
          </a:ln>
        </p:spPr>
      </p:sp>
      <p:sp>
        <p:nvSpPr>
          <p:cNvPr id="92"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1530807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250</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root</cp:lastModifiedBy>
  <cp:revision>11</cp:revision>
  <dcterms:modified xsi:type="dcterms:W3CDTF">2024-04-10T12:31:42Z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0x0101000F1872188ABCFC48BECA6C87E8AC3285</vt:lpwstr>
  </property>
</Properties>
</file>